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gif" ContentType="image/gi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9"/>
  </p:notesMasterIdLst>
  <p:sldIdLst>
    <p:sldId id="256" r:id="rId4"/>
    <p:sldId id="262" r:id="rId5"/>
    <p:sldId id="286" r:id="rId6"/>
    <p:sldId id="410" r:id="rId7"/>
    <p:sldId id="413" r:id="rId8"/>
    <p:sldId id="418" r:id="rId10"/>
    <p:sldId id="419" r:id="rId11"/>
    <p:sldId id="420" r:id="rId12"/>
    <p:sldId id="421" r:id="rId13"/>
    <p:sldId id="423" r:id="rId14"/>
    <p:sldId id="422" r:id="rId15"/>
    <p:sldId id="424" r:id="rId16"/>
    <p:sldId id="425" r:id="rId17"/>
    <p:sldId id="426" r:id="rId18"/>
    <p:sldId id="427" r:id="rId19"/>
    <p:sldId id="433" r:id="rId20"/>
    <p:sldId id="434" r:id="rId21"/>
    <p:sldId id="435" r:id="rId22"/>
    <p:sldId id="436" r:id="rId23"/>
    <p:sldId id="437" r:id="rId24"/>
    <p:sldId id="438" r:id="rId25"/>
    <p:sldId id="439" r:id="rId26"/>
    <p:sldId id="440" r:id="rId27"/>
    <p:sldId id="441" r:id="rId28"/>
    <p:sldId id="442" r:id="rId29"/>
    <p:sldId id="443" r:id="rId30"/>
    <p:sldId id="444" r:id="rId31"/>
    <p:sldId id="446" r:id="rId32"/>
    <p:sldId id="445" r:id="rId33"/>
    <p:sldId id="447" r:id="rId34"/>
    <p:sldId id="448" r:id="rId35"/>
    <p:sldId id="449" r:id="rId36"/>
    <p:sldId id="450" r:id="rId37"/>
    <p:sldId id="451" r:id="rId38"/>
    <p:sldId id="452" r:id="rId39"/>
    <p:sldId id="453" r:id="rId40"/>
    <p:sldId id="454" r:id="rId41"/>
    <p:sldId id="455" r:id="rId42"/>
    <p:sldId id="456" r:id="rId43"/>
    <p:sldId id="457" r:id="rId44"/>
    <p:sldId id="458" r:id="rId45"/>
    <p:sldId id="459" r:id="rId46"/>
    <p:sldId id="460" r:id="rId47"/>
    <p:sldId id="461" r:id="rId48"/>
    <p:sldId id="321" r:id="rId49"/>
    <p:sldId id="411" r:id="rId50"/>
    <p:sldId id="560" r:id="rId51"/>
    <p:sldId id="561" r:id="rId52"/>
    <p:sldId id="564" r:id="rId53"/>
    <p:sldId id="565" r:id="rId54"/>
    <p:sldId id="566" r:id="rId55"/>
    <p:sldId id="567" r:id="rId56"/>
    <p:sldId id="568" r:id="rId57"/>
    <p:sldId id="569" r:id="rId58"/>
    <p:sldId id="570" r:id="rId59"/>
    <p:sldId id="571" r:id="rId60"/>
    <p:sldId id="572" r:id="rId61"/>
    <p:sldId id="573" r:id="rId62"/>
    <p:sldId id="574" r:id="rId63"/>
    <p:sldId id="575" r:id="rId64"/>
    <p:sldId id="576" r:id="rId65"/>
    <p:sldId id="577" r:id="rId66"/>
    <p:sldId id="578" r:id="rId67"/>
    <p:sldId id="579" r:id="rId68"/>
    <p:sldId id="580" r:id="rId69"/>
    <p:sldId id="581" r:id="rId70"/>
    <p:sldId id="582" r:id="rId71"/>
    <p:sldId id="583" r:id="rId72"/>
    <p:sldId id="584" r:id="rId73"/>
    <p:sldId id="585" r:id="rId74"/>
    <p:sldId id="586" r:id="rId75"/>
    <p:sldId id="587" r:id="rId76"/>
    <p:sldId id="588" r:id="rId77"/>
    <p:sldId id="589" r:id="rId78"/>
    <p:sldId id="590" r:id="rId79"/>
    <p:sldId id="591" r:id="rId80"/>
    <p:sldId id="592" r:id="rId81"/>
    <p:sldId id="593" r:id="rId82"/>
    <p:sldId id="594" r:id="rId83"/>
    <p:sldId id="595" r:id="rId84"/>
    <p:sldId id="596" r:id="rId85"/>
    <p:sldId id="597" r:id="rId86"/>
    <p:sldId id="598" r:id="rId87"/>
    <p:sldId id="599" r:id="rId88"/>
    <p:sldId id="600" r:id="rId89"/>
    <p:sldId id="601" r:id="rId90"/>
    <p:sldId id="602" r:id="rId91"/>
    <p:sldId id="603" r:id="rId92"/>
    <p:sldId id="604" r:id="rId93"/>
    <p:sldId id="605" r:id="rId94"/>
    <p:sldId id="606" r:id="rId95"/>
    <p:sldId id="607" r:id="rId96"/>
    <p:sldId id="608" r:id="rId97"/>
    <p:sldId id="609" r:id="rId98"/>
    <p:sldId id="610" r:id="rId99"/>
    <p:sldId id="611" r:id="rId100"/>
    <p:sldId id="612" r:id="rId101"/>
    <p:sldId id="613" r:id="rId102"/>
    <p:sldId id="614" r:id="rId103"/>
    <p:sldId id="615" r:id="rId104"/>
    <p:sldId id="616" r:id="rId105"/>
    <p:sldId id="617" r:id="rId106"/>
    <p:sldId id="618" r:id="rId107"/>
    <p:sldId id="619" r:id="rId108"/>
    <p:sldId id="620" r:id="rId109"/>
    <p:sldId id="621" r:id="rId110"/>
    <p:sldId id="622" r:id="rId111"/>
    <p:sldId id="623" r:id="rId112"/>
    <p:sldId id="624" r:id="rId113"/>
    <p:sldId id="625" r:id="rId114"/>
    <p:sldId id="626" r:id="rId115"/>
    <p:sldId id="627" r:id="rId116"/>
    <p:sldId id="628" r:id="rId117"/>
    <p:sldId id="629" r:id="rId118"/>
    <p:sldId id="630" r:id="rId119"/>
    <p:sldId id="631" r:id="rId120"/>
    <p:sldId id="632" r:id="rId121"/>
    <p:sldId id="633" r:id="rId122"/>
    <p:sldId id="634" r:id="rId123"/>
    <p:sldId id="635" r:id="rId124"/>
    <p:sldId id="636" r:id="rId125"/>
    <p:sldId id="637" r:id="rId126"/>
    <p:sldId id="638" r:id="rId127"/>
    <p:sldId id="639" r:id="rId128"/>
    <p:sldId id="640" r:id="rId129"/>
    <p:sldId id="641" r:id="rId130"/>
    <p:sldId id="642" r:id="rId131"/>
    <p:sldId id="643" r:id="rId132"/>
    <p:sldId id="644" r:id="rId133"/>
    <p:sldId id="645" r:id="rId134"/>
    <p:sldId id="646" r:id="rId135"/>
    <p:sldId id="647" r:id="rId136"/>
    <p:sldId id="652" r:id="rId13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74" d="100"/>
          <a:sy n="74" d="100"/>
        </p:scale>
        <p:origin x="-108" y="-2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notesMaster" Target="notesMasters/notesMaster1.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0" Type="http://schemas.openxmlformats.org/officeDocument/2006/relationships/tableStyles" Target="tableStyles.xml"/><Relationship Id="rId14" Type="http://schemas.openxmlformats.org/officeDocument/2006/relationships/slide" Target="slides/slide10.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3073"/>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3075" name="日期占位符 3074"/>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5124" name="幻灯片图像占位符 3075"/>
          <p:cNvSpPr>
            <a:spLocks noGrp="1" noRot="1"/>
          </p:cNvSpPr>
          <p:nvPr>
            <p:ph type="sldImg"/>
          </p:nvPr>
        </p:nvSpPr>
        <p:spPr>
          <a:xfrm>
            <a:off x="1143000" y="685800"/>
            <a:ext cx="4572000" cy="3429000"/>
          </a:xfrm>
          <a:prstGeom prst="rect">
            <a:avLst/>
          </a:prstGeom>
          <a:noFill/>
          <a:ln w="9525">
            <a:noFill/>
          </a:ln>
        </p:spPr>
      </p:sp>
      <p:sp>
        <p:nvSpPr>
          <p:cNvPr id="5125" name="文本占位符 3076"/>
          <p:cNvSpPr>
            <a:spLocks noGrp="1" noRot="1"/>
          </p:cNvSpPr>
          <p:nvPr>
            <p:ph type="body" sz="quarter"/>
          </p:nvPr>
        </p:nvSpPr>
        <p:spPr>
          <a:xfrm>
            <a:off x="685800" y="4343400"/>
            <a:ext cx="5486400" cy="4114800"/>
          </a:xfrm>
          <a:prstGeom prst="rect">
            <a:avLst/>
          </a:prstGeom>
          <a:noFill/>
          <a:ln w="9525">
            <a:noFill/>
          </a:ln>
        </p:spPr>
        <p:txBody>
          <a:bodyPr anchor="ctr"/>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3078" name="页脚占位符 3077"/>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3079" name="灯片编号占位符 3078"/>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幻灯片图像占位符 1"/>
          <p:cNvSpPr>
            <a:spLocks noGrp="1" noRot="1"/>
          </p:cNvSpPr>
          <p:nvPr>
            <p:ph type="sldImg"/>
          </p:nvPr>
        </p:nvSpPr>
        <p:spPr>
          <a:ln/>
        </p:spPr>
      </p:sp>
      <p:sp>
        <p:nvSpPr>
          <p:cNvPr id="11266" name="文本占位符 2"/>
          <p:cNvSpPr>
            <a:spLocks noGrp="1" noRot="1"/>
          </p:cNvSpPr>
          <p:nvPr>
            <p:ph type="body"/>
          </p:nvPr>
        </p:nvSpPr>
        <p:spPr>
          <a:ln/>
        </p:spPr>
        <p:txBody>
          <a:bodyPr anchor="ctr"/>
          <a:p>
            <a:pPr lvl="0" indent="0"/>
            <a:r>
              <a:rPr lang="zh-CN" altLang="en-US"/>
              <a:t>At this phase in a project, interaction designers use scenarios and requirements  to create rough sketches of screens and behaviors that make up the interaction</a:t>
            </a:r>
            <a:endParaRPr lang="zh-CN" altLang="en-US"/>
          </a:p>
          <a:p>
            <a:pPr lvl="0" indent="0"/>
            <a:r>
              <a:rPr lang="zh-CN" altLang="en-US"/>
              <a:t>framework.</a:t>
            </a:r>
            <a:endParaRPr lang="zh-CN" altLang="en-US"/>
          </a:p>
          <a:p>
            <a:pPr lvl="0" indent="0"/>
            <a:r>
              <a:rPr lang="zh-CN" altLang="en-US"/>
              <a:t>Concurrently, visual designers use visual language studies to develop a visual design framework that is commonly expressed as a detailed rendering of a single</a:t>
            </a:r>
            <a:endParaRPr lang="zh-CN" altLang="en-US"/>
          </a:p>
          <a:p>
            <a:pPr lvl="0" indent="0"/>
            <a:r>
              <a:rPr lang="zh-CN" altLang="en-US"/>
              <a:t>screen archetype.</a:t>
            </a:r>
            <a:endParaRPr lang="zh-CN" altLang="en-US"/>
          </a:p>
          <a:p>
            <a:pPr lvl="0" indent="0"/>
            <a:r>
              <a:rPr lang="zh-CN" altLang="en-US"/>
              <a:t>Industrial designers execute form language studies to work toward a rough physical model and industrial design framework.</a:t>
            </a:r>
            <a:endParaRPr lang="zh-CN" altLang="en-US"/>
          </a:p>
          <a:p>
            <a:pPr lvl="0" indent="0"/>
            <a:r>
              <a:rPr lang="zh-CN" altLang="en-US"/>
              <a:t>Service designers build models of the information exchange for each touch point in a service framework.</a:t>
            </a:r>
            <a:endParaRPr lang="zh-CN" altLang="en-US"/>
          </a:p>
          <a:p>
            <a:pPr lvl="0" indent="0"/>
            <a:endParaRPr lang="zh-CN" altLang="en-US"/>
          </a:p>
          <a:p>
            <a:pPr lvl="0" indent="0"/>
            <a:r>
              <a:rPr lang="zh-CN" altLang="en-US"/>
              <a:t>We’ve found that sketch-like storyboards of context and screens, accompanied by narrative in the form of scenarios, are a highly effective way to explore and discuss design solutions</a:t>
            </a:r>
            <a:endParaRPr lang="zh-CN" altLang="en-US"/>
          </a:p>
          <a:p>
            <a:pPr lvl="0" indent="0"/>
            <a:r>
              <a:rPr lang="zh-CN" altLang="en-US"/>
              <a:t>without creating undue overhead and inertia.</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72706" name="Rectangle 2"/>
          <p:cNvSpPr>
            <a:spLocks noGrp="1" noRot="1" noTextEdit="1"/>
          </p:cNvSpPr>
          <p:nvPr>
            <p:ph type="sldImg"/>
          </p:nvPr>
        </p:nvSpPr>
        <p:spPr>
          <a:xfrm>
            <a:off x="1152525" y="692150"/>
            <a:ext cx="4554538" cy="3416300"/>
          </a:xfrm>
          <a:ln/>
        </p:spPr>
      </p:sp>
      <p:sp>
        <p:nvSpPr>
          <p:cNvPr id="72707"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74754" name="Rectangle 2"/>
          <p:cNvSpPr>
            <a:spLocks noGrp="1" noRot="1" noTextEdit="1"/>
          </p:cNvSpPr>
          <p:nvPr>
            <p:ph type="sldImg"/>
          </p:nvPr>
        </p:nvSpPr>
        <p:spPr>
          <a:xfrm>
            <a:off x="1152525" y="692150"/>
            <a:ext cx="4554538" cy="3416300"/>
          </a:xfrm>
          <a:ln/>
        </p:spPr>
      </p:sp>
      <p:sp>
        <p:nvSpPr>
          <p:cNvPr id="74755"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76802" name="Rectangle 2"/>
          <p:cNvSpPr>
            <a:spLocks noGrp="1" noRot="1" noTextEdit="1"/>
          </p:cNvSpPr>
          <p:nvPr>
            <p:ph type="sldImg"/>
          </p:nvPr>
        </p:nvSpPr>
        <p:spPr>
          <a:xfrm>
            <a:off x="1152525" y="692150"/>
            <a:ext cx="4554538" cy="3416300"/>
          </a:xfrm>
          <a:ln/>
        </p:spPr>
      </p:sp>
      <p:sp>
        <p:nvSpPr>
          <p:cNvPr id="76803"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78850" name="Rectangle 2"/>
          <p:cNvSpPr>
            <a:spLocks noGrp="1" noRot="1" noTextEdit="1"/>
          </p:cNvSpPr>
          <p:nvPr>
            <p:ph type="sldImg"/>
          </p:nvPr>
        </p:nvSpPr>
        <p:spPr>
          <a:xfrm>
            <a:off x="1152525" y="692150"/>
            <a:ext cx="4554538" cy="3416300"/>
          </a:xfrm>
          <a:ln/>
        </p:spPr>
      </p:sp>
      <p:sp>
        <p:nvSpPr>
          <p:cNvPr id="78851"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80898" name="Rectangle 2"/>
          <p:cNvSpPr>
            <a:spLocks noGrp="1" noRot="1" noTextEdit="1"/>
          </p:cNvSpPr>
          <p:nvPr>
            <p:ph type="sldImg"/>
          </p:nvPr>
        </p:nvSpPr>
        <p:spPr>
          <a:xfrm>
            <a:off x="1152525" y="692150"/>
            <a:ext cx="4554538" cy="3416300"/>
          </a:xfrm>
          <a:ln/>
        </p:spPr>
      </p:sp>
      <p:sp>
        <p:nvSpPr>
          <p:cNvPr id="80899"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82946" name="幻灯片图像占位符 50177"/>
          <p:cNvSpPr>
            <a:spLocks noGrp="1" noRot="1" noTextEdit="1"/>
          </p:cNvSpPr>
          <p:nvPr>
            <p:ph type="sldImg"/>
          </p:nvPr>
        </p:nvSpPr>
        <p:spPr>
          <a:ln/>
        </p:spPr>
      </p:sp>
      <p:sp>
        <p:nvSpPr>
          <p:cNvPr id="82947" name="文本占位符 50178"/>
          <p:cNvSpPr>
            <a:spLocks noGrp="1" noRot="1"/>
          </p:cNvSpPr>
          <p:nvPr>
            <p:ph type="body"/>
          </p:nvPr>
        </p:nvSpPr>
        <p:spPr>
          <a:ln/>
        </p:spPr>
        <p:txBody>
          <a:bodyPr anchor="ctr"/>
          <a:p>
            <a:pPr lvl="0" indent="0"/>
            <a:r>
              <a:rPr lang="en-US" altLang="zh-CN" b="1" dirty="0"/>
              <a:t>Paper mock-up of the interface look, feel, functionality</a:t>
            </a:r>
            <a:endParaRPr lang="en-US" altLang="zh-CN" b="1" dirty="0"/>
          </a:p>
          <a:p>
            <a:pPr lvl="1" indent="0"/>
            <a:r>
              <a:rPr lang="en-US" altLang="zh-CN" b="1" dirty="0"/>
              <a:t>quick and cheap to prepare and modify</a:t>
            </a:r>
            <a:endParaRPr lang="en-US" altLang="zh-CN" b="1" dirty="0"/>
          </a:p>
          <a:p>
            <a:pPr lvl="0" indent="0"/>
            <a:r>
              <a:rPr lang="en-US" altLang="zh-CN" b="1" dirty="0"/>
              <a:t>Purpose</a:t>
            </a:r>
            <a:endParaRPr lang="en-US" altLang="zh-CN" b="1" dirty="0"/>
          </a:p>
          <a:p>
            <a:pPr lvl="1" indent="0"/>
            <a:r>
              <a:rPr lang="en-US" altLang="zh-CN" b="1" dirty="0"/>
              <a:t>brainstorm competing representations</a:t>
            </a:r>
            <a:endParaRPr lang="en-US" altLang="zh-CN" b="1" dirty="0"/>
          </a:p>
          <a:p>
            <a:pPr lvl="1" indent="0"/>
            <a:r>
              <a:rPr lang="en-US" altLang="zh-CN" b="1" dirty="0"/>
              <a:t>Elicit</a:t>
            </a:r>
            <a:r>
              <a:rPr lang="zh-CN" altLang="en-US" b="1" dirty="0"/>
              <a:t>（引出） </a:t>
            </a:r>
            <a:r>
              <a:rPr lang="en-US" altLang="zh-CN" b="1" dirty="0"/>
              <a:t>user reactions</a:t>
            </a:r>
            <a:endParaRPr lang="en-US" altLang="zh-CN" b="1" dirty="0"/>
          </a:p>
          <a:p>
            <a:pPr lvl="1" indent="0"/>
            <a:r>
              <a:rPr lang="en-US" altLang="zh-CN" b="1" dirty="0"/>
              <a:t>elicit user modifications / suggestions</a:t>
            </a:r>
            <a:endParaRPr lang="zh-CN" altLang="en-US"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4994" name="Slide Image Placeholder 1"/>
          <p:cNvSpPr>
            <a:spLocks noGrp="1" noRot="1" noChangeAspect="1" noTextEdit="1"/>
          </p:cNvSpPr>
          <p:nvPr>
            <p:ph type="sldImg"/>
          </p:nvPr>
        </p:nvSpPr>
        <p:spPr>
          <a:ln>
            <a:solidFill>
              <a:srgbClr val="000000"/>
            </a:solidFill>
            <a:miter/>
          </a:ln>
        </p:spPr>
      </p:sp>
      <p:sp>
        <p:nvSpPr>
          <p:cNvPr id="84995" name="Notes Placeholder 2"/>
          <p:cNvSpPr>
            <a:spLocks noGrp="1" noRot="1"/>
          </p:cNvSpPr>
          <p:nvPr>
            <p:ph type="body"/>
          </p:nvPr>
        </p:nvSpPr>
        <p:spPr>
          <a:ln/>
        </p:spPr>
        <p:txBody>
          <a:bodyPr wrap="square" anchor="t"/>
          <a:p>
            <a:pPr lvl="0" indent="0" defTabSz="457200">
              <a:spcBef>
                <a:spcPct val="0"/>
              </a:spcBef>
            </a:pPr>
            <a:r>
              <a:rPr lang="en-US" altLang="zh-CN" dirty="0">
                <a:solidFill>
                  <a:schemeClr val="bg2"/>
                </a:solidFill>
              </a:rPr>
              <a:t>http://usereccentric.com/entries/000333.html</a:t>
            </a:r>
            <a:endParaRPr lang="en-US" altLang="zh-CN" dirty="0">
              <a:solidFill>
                <a:schemeClr val="bg2"/>
              </a:solidFill>
            </a:endParaRPr>
          </a:p>
        </p:txBody>
      </p:sp>
      <p:sp>
        <p:nvSpPr>
          <p:cNvPr id="84996" name="Slide Number Placeholder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solidFill>
                  <a:srgbClr val="000000"/>
                </a:solidFill>
                <a:latin typeface="Gill Sans" charset="0"/>
                <a:ea typeface="ヒラギノ角ゴ ProN W3" charset="-128"/>
                <a:sym typeface="Gill Sans" charset="0"/>
              </a:rPr>
            </a:fld>
            <a:endParaRPr lang="zh-CN" altLang="en-US" sz="1200" dirty="0">
              <a:solidFill>
                <a:srgbClr val="000000"/>
              </a:solidFill>
              <a:latin typeface="Gill Sans" charset="0"/>
              <a:ea typeface="ヒラギノ角ゴ ProN W3" charset="-128"/>
              <a:sym typeface="Gill San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7042" name="Slide Image Placeholder 1"/>
          <p:cNvSpPr>
            <a:spLocks noGrp="1" noRot="1" noChangeAspect="1" noTextEdit="1"/>
          </p:cNvSpPr>
          <p:nvPr>
            <p:ph type="sldImg"/>
          </p:nvPr>
        </p:nvSpPr>
        <p:spPr>
          <a:ln>
            <a:solidFill>
              <a:srgbClr val="000000"/>
            </a:solidFill>
            <a:miter/>
          </a:ln>
        </p:spPr>
      </p:sp>
      <p:sp>
        <p:nvSpPr>
          <p:cNvPr id="87043" name="Notes Placeholder 2"/>
          <p:cNvSpPr>
            <a:spLocks noGrp="1" noRot="1"/>
          </p:cNvSpPr>
          <p:nvPr>
            <p:ph type="body"/>
          </p:nvPr>
        </p:nvSpPr>
        <p:spPr>
          <a:ln/>
        </p:spPr>
        <p:txBody>
          <a:bodyPr wrap="square" anchor="t"/>
          <a:p>
            <a:pPr marL="0" lvl="1" indent="457200" defTabSz="457200">
              <a:lnSpc>
                <a:spcPct val="80000"/>
              </a:lnSpc>
            </a:pPr>
            <a:r>
              <a:rPr lang="en-US" altLang="zh-CN" sz="1000" dirty="0"/>
              <a:t>drawing of the outward appearance of the intended system</a:t>
            </a:r>
            <a:endParaRPr lang="en-US" altLang="zh-CN" sz="1000" dirty="0"/>
          </a:p>
          <a:p>
            <a:pPr marL="0" lvl="1" indent="457200" defTabSz="457200">
              <a:lnSpc>
                <a:spcPct val="80000"/>
              </a:lnSpc>
            </a:pPr>
            <a:r>
              <a:rPr lang="en-US" altLang="zh-CN" sz="1000" dirty="0"/>
              <a:t>crudity means people concentrate on high level concepts</a:t>
            </a:r>
            <a:endParaRPr lang="en-US" altLang="zh-CN" sz="1000" dirty="0"/>
          </a:p>
          <a:p>
            <a:pPr marL="0" lvl="1" indent="457200" defTabSz="457200">
              <a:lnSpc>
                <a:spcPct val="80000"/>
              </a:lnSpc>
            </a:pPr>
            <a:r>
              <a:rPr lang="en-US" altLang="zh-CN" sz="1000" dirty="0"/>
              <a:t>but hard to envision a dialog’s progression</a:t>
            </a:r>
            <a:endParaRPr lang="en-US" altLang="zh-CN" sz="1000" dirty="0"/>
          </a:p>
          <a:p>
            <a:pPr lvl="0" indent="0" defTabSz="457200">
              <a:lnSpc>
                <a:spcPct val="80000"/>
              </a:lnSpc>
            </a:pPr>
            <a:r>
              <a:rPr lang="en-US" altLang="zh-CN" sz="1000" dirty="0"/>
              <a:t>The attributes of sketches</a:t>
            </a:r>
            <a:endParaRPr lang="en-US" altLang="zh-CN" sz="1000" dirty="0"/>
          </a:p>
          <a:p>
            <a:pPr lvl="0" indent="0" defTabSz="457200">
              <a:lnSpc>
                <a:spcPct val="80000"/>
              </a:lnSpc>
            </a:pPr>
            <a:r>
              <a:rPr lang="en-US" altLang="zh-CN" sz="800" b="1" dirty="0"/>
              <a:t>Quick</a:t>
            </a:r>
            <a:r>
              <a:rPr lang="en-US" altLang="zh-CN" sz="800" dirty="0"/>
              <a:t> </a:t>
            </a:r>
            <a:endParaRPr lang="en-US" altLang="zh-CN" sz="800" dirty="0"/>
          </a:p>
          <a:p>
            <a:pPr marL="0" lvl="1" indent="457200" defTabSz="457200">
              <a:lnSpc>
                <a:spcPct val="80000"/>
              </a:lnSpc>
            </a:pPr>
            <a:r>
              <a:rPr lang="en-US" altLang="zh-CN" sz="800" dirty="0"/>
              <a:t>to make</a:t>
            </a:r>
            <a:endParaRPr lang="en-US" altLang="zh-CN" sz="800" dirty="0"/>
          </a:p>
          <a:p>
            <a:pPr lvl="0" indent="0" defTabSz="457200">
              <a:lnSpc>
                <a:spcPct val="80000"/>
              </a:lnSpc>
            </a:pPr>
            <a:r>
              <a:rPr lang="en-US" altLang="zh-CN" sz="800" b="1" dirty="0"/>
              <a:t>Timely</a:t>
            </a:r>
            <a:r>
              <a:rPr lang="en-US" altLang="zh-CN" sz="800" dirty="0"/>
              <a:t> </a:t>
            </a:r>
            <a:endParaRPr lang="en-US" altLang="zh-CN" sz="800" dirty="0"/>
          </a:p>
          <a:p>
            <a:pPr marL="0" lvl="1" indent="457200" defTabSz="457200">
              <a:lnSpc>
                <a:spcPct val="80000"/>
              </a:lnSpc>
            </a:pPr>
            <a:r>
              <a:rPr lang="en-US" altLang="zh-CN" sz="800" dirty="0"/>
              <a:t>provided when needed</a:t>
            </a:r>
            <a:endParaRPr lang="en-US" altLang="zh-CN" sz="800" dirty="0"/>
          </a:p>
          <a:p>
            <a:pPr lvl="0" indent="0" defTabSz="457200">
              <a:lnSpc>
                <a:spcPct val="80000"/>
              </a:lnSpc>
            </a:pPr>
            <a:r>
              <a:rPr lang="en-US" altLang="zh-CN" sz="800" b="1" dirty="0"/>
              <a:t>Disposable</a:t>
            </a:r>
            <a:r>
              <a:rPr lang="en-US" altLang="zh-CN" sz="800" dirty="0"/>
              <a:t> </a:t>
            </a:r>
            <a:endParaRPr lang="en-US" altLang="zh-CN" sz="800" dirty="0"/>
          </a:p>
          <a:p>
            <a:pPr marL="0" lvl="1" indent="457200" defTabSz="457200">
              <a:lnSpc>
                <a:spcPct val="80000"/>
              </a:lnSpc>
            </a:pPr>
            <a:r>
              <a:rPr lang="en-US" altLang="zh-CN" sz="800" dirty="0"/>
              <a:t>investment in the concept, not the execution</a:t>
            </a:r>
            <a:endParaRPr lang="en-US" altLang="zh-CN" sz="800" dirty="0"/>
          </a:p>
          <a:p>
            <a:pPr lvl="0" indent="0" defTabSz="457200">
              <a:lnSpc>
                <a:spcPct val="80000"/>
              </a:lnSpc>
            </a:pPr>
            <a:r>
              <a:rPr lang="en-US" altLang="zh-CN" sz="800" b="1" dirty="0"/>
              <a:t>Plentiful</a:t>
            </a:r>
            <a:r>
              <a:rPr lang="en-US" altLang="zh-CN" sz="800" dirty="0"/>
              <a:t> </a:t>
            </a:r>
            <a:endParaRPr lang="en-US" altLang="zh-CN" sz="800" dirty="0"/>
          </a:p>
          <a:p>
            <a:pPr marL="0" lvl="1" indent="457200" defTabSz="457200">
              <a:lnSpc>
                <a:spcPct val="80000"/>
              </a:lnSpc>
            </a:pPr>
            <a:r>
              <a:rPr lang="en-US" altLang="zh-CN" sz="800" dirty="0"/>
              <a:t>they make sense in a collection or series of ideas</a:t>
            </a:r>
            <a:endParaRPr lang="en-US" altLang="zh-CN" sz="800" dirty="0"/>
          </a:p>
          <a:p>
            <a:pPr lvl="0" indent="0" defTabSz="457200">
              <a:lnSpc>
                <a:spcPct val="80000"/>
              </a:lnSpc>
            </a:pPr>
            <a:r>
              <a:rPr lang="en-US" altLang="zh-CN" sz="800" b="1" dirty="0"/>
              <a:t>Clear vocabulary</a:t>
            </a:r>
            <a:r>
              <a:rPr lang="en-US" altLang="zh-CN" sz="800" dirty="0"/>
              <a:t> </a:t>
            </a:r>
            <a:endParaRPr lang="en-US" altLang="zh-CN" sz="800" dirty="0"/>
          </a:p>
          <a:p>
            <a:pPr marL="0" lvl="1" indent="457200" defTabSz="457200">
              <a:lnSpc>
                <a:spcPct val="80000"/>
              </a:lnSpc>
            </a:pPr>
            <a:r>
              <a:rPr lang="en-US" altLang="zh-CN" sz="800" dirty="0"/>
              <a:t>rendering &amp; style indicates it’s a sketch, not an implementation </a:t>
            </a:r>
            <a:endParaRPr lang="en-US" altLang="zh-CN" sz="800" dirty="0"/>
          </a:p>
          <a:p>
            <a:pPr lvl="0" indent="0" defTabSz="457200">
              <a:lnSpc>
                <a:spcPct val="80000"/>
              </a:lnSpc>
            </a:pPr>
            <a:r>
              <a:rPr lang="en-US" altLang="zh-CN" sz="800" b="1" dirty="0"/>
              <a:t>Constrained resolution</a:t>
            </a:r>
            <a:endParaRPr lang="en-US" altLang="zh-CN" sz="800" b="1" dirty="0"/>
          </a:p>
          <a:p>
            <a:pPr marL="0" lvl="1" indent="457200" defTabSz="457200">
              <a:lnSpc>
                <a:spcPct val="80000"/>
              </a:lnSpc>
            </a:pPr>
            <a:r>
              <a:rPr lang="en-US" altLang="zh-CN" sz="800" dirty="0"/>
              <a:t>doesn’t inhibit concept exploration</a:t>
            </a:r>
            <a:endParaRPr lang="en-US" altLang="zh-CN" sz="800" dirty="0"/>
          </a:p>
          <a:p>
            <a:pPr lvl="0" indent="0" defTabSz="457200">
              <a:lnSpc>
                <a:spcPct val="80000"/>
              </a:lnSpc>
            </a:pPr>
            <a:r>
              <a:rPr lang="en-US" altLang="zh-CN" sz="800" b="1" dirty="0"/>
              <a:t>Consistency with state</a:t>
            </a:r>
            <a:endParaRPr lang="en-US" altLang="zh-CN" sz="800" b="1" dirty="0"/>
          </a:p>
          <a:p>
            <a:pPr marL="0" lvl="1" indent="457200" defTabSz="457200">
              <a:lnSpc>
                <a:spcPct val="80000"/>
              </a:lnSpc>
            </a:pPr>
            <a:r>
              <a:rPr lang="en-US" altLang="zh-CN" sz="800" dirty="0"/>
              <a:t>refinement of rendering matches the actual state of development of the concept </a:t>
            </a:r>
            <a:endParaRPr lang="en-US" altLang="zh-CN" sz="800" dirty="0"/>
          </a:p>
          <a:p>
            <a:pPr lvl="0" indent="0" defTabSz="457200">
              <a:lnSpc>
                <a:spcPct val="80000"/>
              </a:lnSpc>
            </a:pPr>
            <a:r>
              <a:rPr lang="en-US" altLang="zh-CN" sz="800" b="1" dirty="0"/>
              <a:t>Suggest &amp; explore rather than confirm</a:t>
            </a:r>
            <a:endParaRPr lang="en-US" altLang="zh-CN" sz="800" b="1" dirty="0"/>
          </a:p>
          <a:p>
            <a:pPr marL="0" lvl="1" indent="457200" defTabSz="457200">
              <a:lnSpc>
                <a:spcPct val="80000"/>
              </a:lnSpc>
            </a:pPr>
            <a:r>
              <a:rPr lang="en-US" altLang="zh-CN" sz="800" dirty="0"/>
              <a:t>value lies in suggesting and provoking what could be i.e., they are the catalyst to conversation and interaction</a:t>
            </a:r>
            <a:endParaRPr lang="en-US" altLang="zh-CN" sz="800" dirty="0"/>
          </a:p>
          <a:p>
            <a:pPr lvl="0" indent="0" defTabSz="457200">
              <a:lnSpc>
                <a:spcPct val="80000"/>
              </a:lnSpc>
            </a:pPr>
            <a:endParaRPr lang="zh-CN" altLang="en-US" sz="800" dirty="0"/>
          </a:p>
          <a:p>
            <a:pPr lvl="0" indent="0" defTabSz="457200">
              <a:lnSpc>
                <a:spcPct val="80000"/>
              </a:lnSpc>
            </a:pPr>
            <a:endParaRPr lang="zh-CN" altLang="en-US" sz="1000" dirty="0"/>
          </a:p>
          <a:p>
            <a:pPr lvl="0" indent="0" defTabSz="457200">
              <a:lnSpc>
                <a:spcPct val="80000"/>
              </a:lnSpc>
              <a:spcBef>
                <a:spcPct val="0"/>
              </a:spcBef>
            </a:pPr>
            <a:endParaRPr lang="zh-CN" altLang="en-US" sz="1000" dirty="0">
              <a:solidFill>
                <a:schemeClr val="bg2"/>
              </a:solidFill>
            </a:endParaRPr>
          </a:p>
        </p:txBody>
      </p:sp>
      <p:sp>
        <p:nvSpPr>
          <p:cNvPr id="87044" name="Slide Number Placeholder 3"/>
          <p:cNvSpPr txBox="1">
            <a:spLocks noGrp="1"/>
          </p:cNvSpPr>
          <p:nvPr/>
        </p:nvSpPr>
        <p:spPr>
          <a:xfrm>
            <a:off x="3884613" y="8685213"/>
            <a:ext cx="2971800" cy="457200"/>
          </a:xfrm>
          <a:prstGeom prst="rect">
            <a:avLst/>
          </a:prstGeom>
          <a:noFill/>
          <a:ln w="9525">
            <a:noFill/>
          </a:ln>
        </p:spPr>
        <p:txBody>
          <a:bodyPr anchor="b"/>
          <a:p>
            <a:pPr lvl="0" indent="0" algn="r"/>
            <a:fld id="{9A0DB2DC-4C9A-4742-B13C-FB6460FD3503}" type="slidenum">
              <a:rPr lang="zh-CN" altLang="en-US" sz="1200" dirty="0">
                <a:solidFill>
                  <a:srgbClr val="000000"/>
                </a:solidFill>
                <a:latin typeface="Gill Sans" charset="0"/>
                <a:ea typeface="ヒラギノ角ゴ ProN W3" charset="-128"/>
                <a:sym typeface="Gill Sans" charset="0"/>
              </a:rPr>
            </a:fld>
            <a:endParaRPr lang="zh-CN" altLang="en-US" sz="1200" dirty="0">
              <a:solidFill>
                <a:srgbClr val="000000"/>
              </a:solidFill>
              <a:latin typeface="Gill Sans" charset="0"/>
              <a:ea typeface="ヒラギノ角ゴ ProN W3" charset="-128"/>
              <a:sym typeface="Gill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93186" name="Rectangle 2"/>
          <p:cNvSpPr>
            <a:spLocks noGrp="1" noRot="1" noTextEdit="1"/>
          </p:cNvSpPr>
          <p:nvPr>
            <p:ph type="sldImg"/>
          </p:nvPr>
        </p:nvSpPr>
        <p:spPr>
          <a:xfrm>
            <a:off x="1152525" y="692150"/>
            <a:ext cx="4554538" cy="3416300"/>
          </a:xfrm>
          <a:ln/>
        </p:spPr>
      </p:sp>
      <p:sp>
        <p:nvSpPr>
          <p:cNvPr id="93187"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95234" name="Rectangle 2"/>
          <p:cNvSpPr>
            <a:spLocks noGrp="1" noRot="1" noTextEdit="1"/>
          </p:cNvSpPr>
          <p:nvPr>
            <p:ph type="sldImg"/>
          </p:nvPr>
        </p:nvSpPr>
        <p:spPr>
          <a:xfrm>
            <a:off x="1152525" y="692150"/>
            <a:ext cx="4554538" cy="3416300"/>
          </a:xfrm>
          <a:ln/>
        </p:spPr>
      </p:sp>
      <p:sp>
        <p:nvSpPr>
          <p:cNvPr id="95235"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p:cNvSpPr>
          <p:nvPr>
            <p:ph type="sldImg"/>
          </p:nvPr>
        </p:nvSpPr>
        <p:spPr>
          <a:ln/>
        </p:spPr>
      </p:sp>
      <p:sp>
        <p:nvSpPr>
          <p:cNvPr id="13314" name="文本占位符 2"/>
          <p:cNvSpPr>
            <a:spLocks noGrp="1" noRot="1"/>
          </p:cNvSpPr>
          <p:nvPr>
            <p:ph type="body"/>
          </p:nvPr>
        </p:nvSpPr>
        <p:spPr>
          <a:ln/>
        </p:spPr>
        <p:txBody>
          <a:bodyPr anchor="ctr"/>
          <a:p>
            <a:pPr lvl="0" indent="0"/>
            <a:r>
              <a:rPr lang="zh-CN" altLang="en-US"/>
              <a:t>Even though we’ve broken the process into numerically sequenced steps, typically this is not a linear effort. Rather, it occurs in iterative loops. In particular, Steps 3 through 5 may be switched, depending on the designer’s thought process (more on this later). The six steps are described in the following sections.</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97282" name="Rectangle 2"/>
          <p:cNvSpPr>
            <a:spLocks noGrp="1" noRot="1" noTextEdit="1"/>
          </p:cNvSpPr>
          <p:nvPr>
            <p:ph type="sldImg"/>
          </p:nvPr>
        </p:nvSpPr>
        <p:spPr>
          <a:xfrm>
            <a:off x="1152525" y="692150"/>
            <a:ext cx="4554538" cy="3416300"/>
          </a:xfrm>
          <a:ln/>
        </p:spPr>
      </p:sp>
      <p:sp>
        <p:nvSpPr>
          <p:cNvPr id="97283"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99330" name="Rectangle 2"/>
          <p:cNvSpPr>
            <a:spLocks noGrp="1" noRot="1" noTextEdit="1"/>
          </p:cNvSpPr>
          <p:nvPr>
            <p:ph type="sldImg"/>
          </p:nvPr>
        </p:nvSpPr>
        <p:spPr>
          <a:xfrm>
            <a:off x="1152525" y="692150"/>
            <a:ext cx="4554538" cy="3416300"/>
          </a:xfrm>
          <a:ln/>
        </p:spPr>
      </p:sp>
      <p:sp>
        <p:nvSpPr>
          <p:cNvPr id="99331"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101378" name="Rectangle 2"/>
          <p:cNvSpPr>
            <a:spLocks noGrp="1" noRot="1" noTextEdit="1"/>
          </p:cNvSpPr>
          <p:nvPr>
            <p:ph type="sldImg"/>
          </p:nvPr>
        </p:nvSpPr>
        <p:spPr>
          <a:xfrm>
            <a:off x="1152525" y="692150"/>
            <a:ext cx="4554538" cy="3416300"/>
          </a:xfrm>
          <a:ln/>
        </p:spPr>
      </p:sp>
      <p:sp>
        <p:nvSpPr>
          <p:cNvPr id="101379"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103426" name="Rectangle 2"/>
          <p:cNvSpPr>
            <a:spLocks noGrp="1" noRot="1" noTextEdit="1"/>
          </p:cNvSpPr>
          <p:nvPr>
            <p:ph type="sldImg"/>
          </p:nvPr>
        </p:nvSpPr>
        <p:spPr>
          <a:xfrm>
            <a:off x="1152525" y="692150"/>
            <a:ext cx="4554538" cy="3416300"/>
          </a:xfrm>
          <a:ln/>
        </p:spPr>
      </p:sp>
      <p:sp>
        <p:nvSpPr>
          <p:cNvPr id="103427"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zh-CN" altLang="en-US" sz="900" i="1" dirty="0">
                <a:latin typeface="Times New Roman" panose="02020603050405020304" pitchFamily="18" charset="0"/>
              </a:rPr>
            </a:fld>
            <a:endParaRPr lang="zh-CN" altLang="en-US" sz="900" i="1" dirty="0">
              <a:latin typeface="Times New Roman" panose="02020603050405020304" pitchFamily="18" charset="0"/>
            </a:endParaRPr>
          </a:p>
        </p:txBody>
      </p:sp>
      <p:sp>
        <p:nvSpPr>
          <p:cNvPr id="105474" name="Rectangle 2"/>
          <p:cNvSpPr>
            <a:spLocks noGrp="1" noRot="1" noTextEdit="1"/>
          </p:cNvSpPr>
          <p:nvPr>
            <p:ph type="sldImg"/>
          </p:nvPr>
        </p:nvSpPr>
        <p:spPr>
          <a:xfrm>
            <a:off x="1152525" y="692150"/>
            <a:ext cx="4554538" cy="3416300"/>
          </a:xfrm>
          <a:ln/>
        </p:spPr>
      </p:sp>
      <p:sp>
        <p:nvSpPr>
          <p:cNvPr id="105475" name="Rectangle 3"/>
          <p:cNvSpPr>
            <a:spLocks noGrp="1" noRot="1"/>
          </p:cNvSpPr>
          <p:nvPr>
            <p:ph type="body"/>
          </p:nvPr>
        </p:nvSpPr>
        <p:spPr>
          <a:xfrm>
            <a:off x="915988" y="4343400"/>
            <a:ext cx="5026025" cy="4114800"/>
          </a:xfrm>
          <a:ln/>
        </p:spPr>
        <p:txBody>
          <a:bodyPr wrap="square" lIns="92125" tIns="46844" rIns="92125" bIns="46844" anchor="t"/>
          <a:p>
            <a:pPr lvl="0" indent="0"/>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28002" name="Rectangle 2"/>
          <p:cNvSpPr>
            <a:spLocks noGrp="1" noRot="1" noChangeAspect="1" noTextEdit="1"/>
          </p:cNvSpPr>
          <p:nvPr>
            <p:ph type="sldImg"/>
          </p:nvPr>
        </p:nvSpPr>
        <p:spPr>
          <a:xfrm>
            <a:off x="1152525" y="692150"/>
            <a:ext cx="4554538" cy="3416300"/>
          </a:xfrm>
          <a:ln/>
        </p:spPr>
      </p:sp>
      <p:sp>
        <p:nvSpPr>
          <p:cNvPr id="128003"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30050" name="Rectangle 2"/>
          <p:cNvSpPr>
            <a:spLocks noGrp="1" noRot="1" noChangeAspect="1" noTextEdit="1"/>
          </p:cNvSpPr>
          <p:nvPr>
            <p:ph type="sldImg"/>
          </p:nvPr>
        </p:nvSpPr>
        <p:spPr>
          <a:xfrm>
            <a:off x="1152525" y="692150"/>
            <a:ext cx="4554538" cy="3416300"/>
          </a:xfrm>
          <a:ln/>
        </p:spPr>
      </p:sp>
      <p:sp>
        <p:nvSpPr>
          <p:cNvPr id="130051"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32098" name="Rectangle 2"/>
          <p:cNvSpPr>
            <a:spLocks noGrp="1" noRot="1" noChangeAspect="1" noTextEdit="1"/>
          </p:cNvSpPr>
          <p:nvPr>
            <p:ph type="sldImg"/>
          </p:nvPr>
        </p:nvSpPr>
        <p:spPr>
          <a:xfrm>
            <a:off x="1152525" y="692150"/>
            <a:ext cx="4554538" cy="3416300"/>
          </a:xfrm>
          <a:ln/>
        </p:spPr>
      </p:sp>
      <p:sp>
        <p:nvSpPr>
          <p:cNvPr id="132099"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34146" name="Rectangle 2"/>
          <p:cNvSpPr>
            <a:spLocks noGrp="1" noRot="1" noChangeAspect="1" noTextEdit="1"/>
          </p:cNvSpPr>
          <p:nvPr>
            <p:ph type="sldImg"/>
          </p:nvPr>
        </p:nvSpPr>
        <p:spPr>
          <a:xfrm>
            <a:off x="1152525" y="692150"/>
            <a:ext cx="4554538" cy="3416300"/>
          </a:xfrm>
          <a:ln/>
        </p:spPr>
      </p:sp>
      <p:sp>
        <p:nvSpPr>
          <p:cNvPr id="134147"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36194" name="Rectangle 2"/>
          <p:cNvSpPr>
            <a:spLocks noGrp="1" noRot="1" noChangeAspect="1" noTextEdit="1"/>
          </p:cNvSpPr>
          <p:nvPr>
            <p:ph type="sldImg"/>
          </p:nvPr>
        </p:nvSpPr>
        <p:spPr>
          <a:xfrm>
            <a:off x="1152525" y="692150"/>
            <a:ext cx="4554538" cy="3416300"/>
          </a:xfrm>
          <a:ln/>
        </p:spPr>
      </p:sp>
      <p:sp>
        <p:nvSpPr>
          <p:cNvPr id="136195"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p:cNvSpPr>
          <p:nvPr>
            <p:ph type="sldImg"/>
          </p:nvPr>
        </p:nvSpPr>
        <p:spPr>
          <a:ln/>
        </p:spPr>
      </p:sp>
      <p:sp>
        <p:nvSpPr>
          <p:cNvPr id="15362" name="文本占位符 2"/>
          <p:cNvSpPr>
            <a:spLocks noGrp="1" noRot="1"/>
          </p:cNvSpPr>
          <p:nvPr>
            <p:ph type="body"/>
          </p:nvPr>
        </p:nvSpPr>
        <p:spPr>
          <a:ln/>
        </p:spPr>
        <p:txBody>
          <a:bodyPr anchor="ctr"/>
          <a:p>
            <a:pPr lvl="0" indent="0"/>
            <a:r>
              <a:rPr lang="zh-CN" altLang="en-US"/>
              <a:t>Where a product requires the design of both hardware and software, these decisions also involve industrial design considerations.</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38242" name="Rectangle 2"/>
          <p:cNvSpPr>
            <a:spLocks noGrp="1" noRot="1" noChangeAspect="1" noTextEdit="1"/>
          </p:cNvSpPr>
          <p:nvPr>
            <p:ph type="sldImg"/>
          </p:nvPr>
        </p:nvSpPr>
        <p:spPr>
          <a:xfrm>
            <a:off x="1152525" y="692150"/>
            <a:ext cx="4554538" cy="3416300"/>
          </a:xfrm>
          <a:ln/>
        </p:spPr>
      </p:sp>
      <p:sp>
        <p:nvSpPr>
          <p:cNvPr id="138243"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40290" name="Rectangle 2"/>
          <p:cNvSpPr>
            <a:spLocks noGrp="1" noRot="1" noChangeAspect="1" noTextEdit="1"/>
          </p:cNvSpPr>
          <p:nvPr>
            <p:ph type="sldImg"/>
          </p:nvPr>
        </p:nvSpPr>
        <p:spPr>
          <a:xfrm>
            <a:off x="1152525" y="692150"/>
            <a:ext cx="4554538" cy="3416300"/>
          </a:xfrm>
          <a:ln/>
        </p:spPr>
      </p:sp>
      <p:sp>
        <p:nvSpPr>
          <p:cNvPr id="140291"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42338" name="Rectangle 2"/>
          <p:cNvSpPr>
            <a:spLocks noGrp="1" noRot="1" noChangeAspect="1" noTextEdit="1"/>
          </p:cNvSpPr>
          <p:nvPr>
            <p:ph type="sldImg"/>
          </p:nvPr>
        </p:nvSpPr>
        <p:spPr>
          <a:xfrm>
            <a:off x="1152525" y="692150"/>
            <a:ext cx="4554538" cy="3416300"/>
          </a:xfrm>
          <a:ln/>
        </p:spPr>
      </p:sp>
      <p:sp>
        <p:nvSpPr>
          <p:cNvPr id="142339"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44386" name="Rectangle 2"/>
          <p:cNvSpPr>
            <a:spLocks noGrp="1" noRot="1" noChangeAspect="1" noTextEdit="1"/>
          </p:cNvSpPr>
          <p:nvPr>
            <p:ph type="sldImg"/>
          </p:nvPr>
        </p:nvSpPr>
        <p:spPr>
          <a:xfrm>
            <a:off x="1152525" y="692150"/>
            <a:ext cx="4554538" cy="3416300"/>
          </a:xfrm>
          <a:ln/>
        </p:spPr>
      </p:sp>
      <p:sp>
        <p:nvSpPr>
          <p:cNvPr id="144387"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46434" name="Rectangle 2"/>
          <p:cNvSpPr>
            <a:spLocks noGrp="1" noRot="1" noChangeAspect="1" noTextEdit="1"/>
          </p:cNvSpPr>
          <p:nvPr>
            <p:ph type="sldImg"/>
          </p:nvPr>
        </p:nvSpPr>
        <p:spPr>
          <a:xfrm>
            <a:off x="1152525" y="692150"/>
            <a:ext cx="4554538" cy="3416300"/>
          </a:xfrm>
          <a:ln/>
        </p:spPr>
      </p:sp>
      <p:sp>
        <p:nvSpPr>
          <p:cNvPr id="146435"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48482" name="Rectangle 2"/>
          <p:cNvSpPr>
            <a:spLocks noGrp="1" noRot="1" noChangeAspect="1" noTextEdit="1"/>
          </p:cNvSpPr>
          <p:nvPr>
            <p:ph type="sldImg"/>
          </p:nvPr>
        </p:nvSpPr>
        <p:spPr>
          <a:xfrm>
            <a:off x="1152525" y="692150"/>
            <a:ext cx="4554538" cy="3416300"/>
          </a:xfrm>
          <a:ln/>
        </p:spPr>
      </p:sp>
      <p:sp>
        <p:nvSpPr>
          <p:cNvPr id="148483"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50530" name="Rectangle 2"/>
          <p:cNvSpPr>
            <a:spLocks noGrp="1" noRot="1" noChangeAspect="1" noTextEdit="1"/>
          </p:cNvSpPr>
          <p:nvPr>
            <p:ph type="sldImg"/>
          </p:nvPr>
        </p:nvSpPr>
        <p:spPr>
          <a:xfrm>
            <a:off x="1152525" y="692150"/>
            <a:ext cx="4554538" cy="3416300"/>
          </a:xfrm>
          <a:ln/>
        </p:spPr>
      </p:sp>
      <p:sp>
        <p:nvSpPr>
          <p:cNvPr id="150531"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52578" name="Rectangle 2"/>
          <p:cNvSpPr>
            <a:spLocks noGrp="1" noRot="1" noChangeAspect="1" noTextEdit="1"/>
          </p:cNvSpPr>
          <p:nvPr>
            <p:ph type="sldImg"/>
          </p:nvPr>
        </p:nvSpPr>
        <p:spPr>
          <a:xfrm>
            <a:off x="1152525" y="692150"/>
            <a:ext cx="4554538" cy="3416300"/>
          </a:xfrm>
          <a:ln/>
        </p:spPr>
      </p:sp>
      <p:sp>
        <p:nvSpPr>
          <p:cNvPr id="152579"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54626" name="Rectangle 2"/>
          <p:cNvSpPr>
            <a:spLocks noGrp="1" noRot="1" noChangeAspect="1" noTextEdit="1"/>
          </p:cNvSpPr>
          <p:nvPr>
            <p:ph type="sldImg"/>
          </p:nvPr>
        </p:nvSpPr>
        <p:spPr>
          <a:xfrm>
            <a:off x="1152525" y="692150"/>
            <a:ext cx="4554538" cy="3416300"/>
          </a:xfrm>
          <a:ln/>
        </p:spPr>
      </p:sp>
      <p:sp>
        <p:nvSpPr>
          <p:cNvPr id="154627"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56674" name="Rectangle 2"/>
          <p:cNvSpPr>
            <a:spLocks noGrp="1" noRot="1" noChangeAspect="1" noTextEdit="1"/>
          </p:cNvSpPr>
          <p:nvPr>
            <p:ph type="sldImg"/>
          </p:nvPr>
        </p:nvSpPr>
        <p:spPr>
          <a:xfrm>
            <a:off x="1152525" y="692150"/>
            <a:ext cx="4554538" cy="3416300"/>
          </a:xfrm>
          <a:ln/>
        </p:spPr>
      </p:sp>
      <p:sp>
        <p:nvSpPr>
          <p:cNvPr id="156675"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p:cNvSpPr>
          <p:nvPr>
            <p:ph type="sldImg"/>
          </p:nvPr>
        </p:nvSpPr>
        <p:spPr>
          <a:ln/>
        </p:spPr>
      </p:sp>
      <p:sp>
        <p:nvSpPr>
          <p:cNvPr id="18434" name="文本占位符 2"/>
          <p:cNvSpPr>
            <a:spLocks noGrp="1" noRot="1"/>
          </p:cNvSpPr>
          <p:nvPr>
            <p:ph type="body"/>
          </p:nvPr>
        </p:nvSpPr>
        <p:spPr>
          <a:ln/>
        </p:spPr>
        <p:txBody>
          <a:bodyPr anchor="ctr"/>
          <a:p>
            <a:pPr lvl="0" indent="0"/>
            <a:r>
              <a:rPr lang="zh-CN" altLang="en-US"/>
              <a:t>Choices include keyboard, mouse, keypad, thumb-board, touchscreen, voice, game controller, remote control, dedicated hardware buttons, and many other possibilities.</a:t>
            </a:r>
            <a:endParaRPr lang="zh-CN" altLang="en-US"/>
          </a:p>
          <a:p>
            <a:pPr lvl="0" indent="0"/>
            <a:r>
              <a:rPr lang="zh-CN" altLang="en-US"/>
              <a:t>If you need to use a combination of input methods (such as the common website or desktop application that relies on both mouse and keyboard input), decide on the product</a:t>
            </a:r>
            <a:r>
              <a:rPr lang="en-US" altLang="zh-CN"/>
              <a:t>'</a:t>
            </a:r>
            <a:r>
              <a:rPr lang="zh-CN" altLang="en-US"/>
              <a:t>s primary input method.</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58722" name="Rectangle 2"/>
          <p:cNvSpPr>
            <a:spLocks noGrp="1" noRot="1" noChangeAspect="1" noTextEdit="1"/>
          </p:cNvSpPr>
          <p:nvPr>
            <p:ph type="sldImg"/>
          </p:nvPr>
        </p:nvSpPr>
        <p:spPr>
          <a:xfrm>
            <a:off x="1152525" y="692150"/>
            <a:ext cx="4554538" cy="3416300"/>
          </a:xfrm>
          <a:ln/>
        </p:spPr>
      </p:sp>
      <p:sp>
        <p:nvSpPr>
          <p:cNvPr id="158723"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60770" name="Rectangle 2"/>
          <p:cNvSpPr>
            <a:spLocks noGrp="1" noRot="1" noChangeAspect="1" noTextEdit="1"/>
          </p:cNvSpPr>
          <p:nvPr>
            <p:ph type="sldImg"/>
          </p:nvPr>
        </p:nvSpPr>
        <p:spPr>
          <a:xfrm>
            <a:off x="1152525" y="692150"/>
            <a:ext cx="4554538" cy="3416300"/>
          </a:xfrm>
          <a:ln/>
        </p:spPr>
      </p:sp>
      <p:sp>
        <p:nvSpPr>
          <p:cNvPr id="160771"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62818" name="Rectangle 2"/>
          <p:cNvSpPr>
            <a:spLocks noGrp="1" noRot="1" noChangeAspect="1" noTextEdit="1"/>
          </p:cNvSpPr>
          <p:nvPr>
            <p:ph type="sldImg"/>
          </p:nvPr>
        </p:nvSpPr>
        <p:spPr>
          <a:xfrm>
            <a:off x="1152525" y="692150"/>
            <a:ext cx="4554538" cy="3416300"/>
          </a:xfrm>
          <a:ln/>
        </p:spPr>
      </p:sp>
      <p:sp>
        <p:nvSpPr>
          <p:cNvPr id="162819"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64866" name="Rectangle 2"/>
          <p:cNvSpPr>
            <a:spLocks noGrp="1" noRot="1" noChangeAspect="1" noTextEdit="1"/>
          </p:cNvSpPr>
          <p:nvPr>
            <p:ph type="sldImg"/>
          </p:nvPr>
        </p:nvSpPr>
        <p:spPr>
          <a:xfrm>
            <a:off x="1152525" y="692150"/>
            <a:ext cx="4554538" cy="3416300"/>
          </a:xfrm>
          <a:ln/>
        </p:spPr>
      </p:sp>
      <p:sp>
        <p:nvSpPr>
          <p:cNvPr id="164867"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66914" name="Rectangle 2"/>
          <p:cNvSpPr>
            <a:spLocks noGrp="1" noRot="1" noChangeAspect="1" noTextEdit="1"/>
          </p:cNvSpPr>
          <p:nvPr>
            <p:ph type="sldImg"/>
          </p:nvPr>
        </p:nvSpPr>
        <p:spPr>
          <a:xfrm>
            <a:off x="1152525" y="692150"/>
            <a:ext cx="4554538" cy="3416300"/>
          </a:xfrm>
          <a:ln/>
        </p:spPr>
      </p:sp>
      <p:sp>
        <p:nvSpPr>
          <p:cNvPr id="166915"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Rectangle 5"/>
          <p:cNvSpPr txBox="1">
            <a:spLocks noGrp="1"/>
          </p:cNvSpPr>
          <p:nvPr/>
        </p:nvSpPr>
        <p:spPr>
          <a:xfrm>
            <a:off x="3884613" y="8685213"/>
            <a:ext cx="2973387" cy="457200"/>
          </a:xfrm>
          <a:prstGeom prst="rect">
            <a:avLst/>
          </a:prstGeom>
          <a:noFill/>
          <a:ln w="9525">
            <a:noFill/>
          </a:ln>
        </p:spPr>
        <p:txBody>
          <a:bodyPr lIns="18738" tIns="0" rIns="18738" bIns="0" anchor="b"/>
          <a:p>
            <a:pPr lvl="0" indent="0" algn="r" defTabSz="932180" eaLnBrk="0" hangingPunct="0"/>
            <a:fld id="{9A0DB2DC-4C9A-4742-B13C-FB6460FD3503}" type="slidenum">
              <a:rPr lang="en-US" altLang="zh-CN" sz="900" i="1" dirty="0">
                <a:latin typeface="Times New Roman" panose="02020603050405020304" pitchFamily="18" charset="0"/>
              </a:rPr>
            </a:fld>
            <a:endParaRPr lang="en-US" altLang="zh-CN" sz="900" i="1" dirty="0">
              <a:latin typeface="Times New Roman" panose="02020603050405020304" pitchFamily="18" charset="0"/>
            </a:endParaRPr>
          </a:p>
        </p:txBody>
      </p:sp>
      <p:sp>
        <p:nvSpPr>
          <p:cNvPr id="168962" name="Rectangle 2"/>
          <p:cNvSpPr>
            <a:spLocks noGrp="1" noRot="1" noChangeAspect="1" noTextEdit="1"/>
          </p:cNvSpPr>
          <p:nvPr>
            <p:ph type="sldImg"/>
          </p:nvPr>
        </p:nvSpPr>
        <p:spPr>
          <a:xfrm>
            <a:off x="1152525" y="692150"/>
            <a:ext cx="4554538" cy="3416300"/>
          </a:xfrm>
          <a:ln/>
        </p:spPr>
      </p:sp>
      <p:sp>
        <p:nvSpPr>
          <p:cNvPr id="168963" name="Rectangle 3"/>
          <p:cNvSpPr>
            <a:spLocks noGrp="1" noRot="1"/>
          </p:cNvSpPr>
          <p:nvPr>
            <p:ph type="body"/>
          </p:nvPr>
        </p:nvSpPr>
        <p:spPr>
          <a:xfrm>
            <a:off x="915988" y="4343400"/>
            <a:ext cx="5026025" cy="4114800"/>
          </a:xfrm>
          <a:ln/>
        </p:spPr>
        <p:txBody>
          <a:bodyPr wrap="square" lIns="92125" tIns="46844" rIns="92125" bIns="46844" anchor="t"/>
          <a:p>
            <a:pPr lvl="0" indent="0"/>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79202" name="幻灯片图像占位符 63489"/>
          <p:cNvSpPr>
            <a:spLocks noGrp="1" noRot="1" noTextEdit="1"/>
          </p:cNvSpPr>
          <p:nvPr>
            <p:ph type="sldImg"/>
          </p:nvPr>
        </p:nvSpPr>
        <p:spPr>
          <a:ln/>
        </p:spPr>
      </p:sp>
      <p:sp>
        <p:nvSpPr>
          <p:cNvPr id="179203" name="文本占位符 63490"/>
          <p:cNvSpPr>
            <a:spLocks noGrp="1" noRot="1"/>
          </p:cNvSpPr>
          <p:nvPr>
            <p:ph type="body"/>
          </p:nvPr>
        </p:nvSpPr>
        <p:spPr>
          <a:ln/>
        </p:spPr>
        <p:txBody>
          <a:bodyPr anchor="ctr"/>
          <a:p>
            <a:pPr lvl="0" indent="0"/>
            <a:r>
              <a:rPr lang="en-US" altLang="zh-CN" dirty="0"/>
              <a:t>Prototyping with a computer</a:t>
            </a:r>
            <a:endParaRPr lang="en-US" altLang="zh-CN" dirty="0"/>
          </a:p>
          <a:p>
            <a:pPr lvl="1" indent="0"/>
            <a:r>
              <a:rPr lang="en-US" altLang="zh-CN" dirty="0"/>
              <a:t>simulate some but not all features of the interface</a:t>
            </a:r>
            <a:endParaRPr lang="en-US" altLang="zh-CN" dirty="0"/>
          </a:p>
          <a:p>
            <a:pPr lvl="2" indent="0"/>
            <a:r>
              <a:rPr lang="en-US" altLang="zh-CN" dirty="0"/>
              <a:t>engaging for end users</a:t>
            </a:r>
            <a:br>
              <a:rPr lang="en-US" altLang="zh-CN" dirty="0"/>
            </a:br>
            <a:endParaRPr lang="en-US" altLang="zh-CN" dirty="0"/>
          </a:p>
          <a:p>
            <a:pPr lvl="0" indent="0"/>
            <a:r>
              <a:rPr lang="en-US" altLang="zh-CN" dirty="0"/>
              <a:t>purpose</a:t>
            </a:r>
            <a:endParaRPr lang="en-US" altLang="zh-CN" dirty="0"/>
          </a:p>
          <a:p>
            <a:pPr lvl="1" indent="0"/>
            <a:r>
              <a:rPr lang="en-US" altLang="zh-CN" dirty="0"/>
              <a:t>provides sophisticated but limited scenario for the user to try</a:t>
            </a:r>
            <a:endParaRPr lang="en-US" altLang="zh-CN" dirty="0"/>
          </a:p>
          <a:p>
            <a:pPr lvl="1" indent="0"/>
            <a:r>
              <a:rPr lang="en-US" altLang="zh-CN" dirty="0"/>
              <a:t>can test more subtle design issues</a:t>
            </a:r>
            <a:br>
              <a:rPr lang="en-US" altLang="zh-CN" dirty="0"/>
            </a:br>
            <a:endParaRPr lang="en-US" altLang="zh-CN" dirty="0"/>
          </a:p>
          <a:p>
            <a:pPr lvl="0" indent="0"/>
            <a:r>
              <a:rPr lang="en-US" altLang="zh-CN" dirty="0"/>
              <a:t>dangers</a:t>
            </a:r>
            <a:endParaRPr lang="en-US" altLang="zh-CN" dirty="0"/>
          </a:p>
          <a:p>
            <a:pPr lvl="1" indent="0"/>
            <a:r>
              <a:rPr lang="en-US" altLang="zh-CN" dirty="0"/>
              <a:t>user’s reactions often “in the small”</a:t>
            </a:r>
            <a:endParaRPr lang="en-US" altLang="zh-CN" dirty="0"/>
          </a:p>
          <a:p>
            <a:pPr lvl="1" indent="0"/>
            <a:r>
              <a:rPr lang="en-US" altLang="zh-CN" dirty="0"/>
              <a:t>users reluctant to challenge designer</a:t>
            </a:r>
            <a:endParaRPr lang="en-US" altLang="zh-CN" dirty="0"/>
          </a:p>
          <a:p>
            <a:pPr lvl="1" indent="0"/>
            <a:r>
              <a:rPr lang="en-US" altLang="zh-CN" dirty="0"/>
              <a:t>users reluctant to touch the design</a:t>
            </a:r>
            <a:endParaRPr lang="en-US" altLang="zh-CN" dirty="0"/>
          </a:p>
          <a:p>
            <a:pPr lvl="1" indent="0"/>
            <a:r>
              <a:rPr lang="en-US" altLang="zh-CN" dirty="0"/>
              <a:t>management may think its real!</a:t>
            </a:r>
            <a:endParaRPr lang="en-US" altLang="zh-CN" dirty="0"/>
          </a:p>
          <a:p>
            <a:pPr lvl="0" indent="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p:cNvSpPr>
          <p:nvPr>
            <p:ph type="sldImg"/>
          </p:nvPr>
        </p:nvSpPr>
        <p:spPr>
          <a:ln/>
        </p:spPr>
      </p:sp>
      <p:sp>
        <p:nvSpPr>
          <p:cNvPr id="22530" name="文本占位符 2"/>
          <p:cNvSpPr>
            <a:spLocks noGrp="1" noRot="1"/>
          </p:cNvSpPr>
          <p:nvPr>
            <p:ph type="body"/>
          </p:nvPr>
        </p:nvSpPr>
        <p:spPr>
          <a:ln/>
        </p:spPr>
        <p:txBody>
          <a:bodyPr anchor="ctr"/>
          <a:p>
            <a:pPr lvl="0" indent="0"/>
            <a:r>
              <a:rPr lang="zh-CN" altLang="en-US"/>
              <a:t>typically a number of solutions are possible.</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p:cNvSpPr>
          <p:nvPr>
            <p:ph type="sldImg"/>
          </p:nvPr>
        </p:nvSpPr>
        <p:spPr>
          <a:ln/>
        </p:spPr>
      </p:sp>
      <p:sp>
        <p:nvSpPr>
          <p:cNvPr id="25602" name="文本占位符 2"/>
          <p:cNvSpPr>
            <a:spLocks noGrp="1" noRot="1"/>
          </p:cNvSpPr>
          <p:nvPr>
            <p:ph type="body"/>
          </p:nvPr>
        </p:nvSpPr>
        <p:spPr>
          <a:ln/>
        </p:spPr>
        <p:txBody>
          <a:bodyPr anchor="ctr"/>
          <a:p>
            <a:pPr lvl="0" indent="0"/>
            <a:r>
              <a:rPr lang="zh-CN" altLang="en-US"/>
              <a:t>These groupings may change somewhat as the design evolves (particularly as you sketch the interface), but it’s still useful to provisionally</a:t>
            </a:r>
            <a:endParaRPr lang="zh-CN" altLang="en-US"/>
          </a:p>
          <a:p>
            <a:pPr lvl="0" indent="0"/>
            <a:r>
              <a:rPr lang="zh-CN" altLang="en-US"/>
              <a:t>sort elements into groups. This will speed up the process of creating initial sketches. Again, indented lists or simple Venn diagrams are appropriate at this point for documenting these relationships.</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p:cNvSpPr>
          <p:nvPr>
            <p:ph type="sldImg"/>
          </p:nvPr>
        </p:nvSpPr>
        <p:spPr>
          <a:ln/>
        </p:spPr>
      </p:sp>
      <p:sp>
        <p:nvSpPr>
          <p:cNvPr id="36866" name="文本占位符 2"/>
          <p:cNvSpPr>
            <a:spLocks noGrp="1" noRot="1"/>
          </p:cNvSpPr>
          <p:nvPr>
            <p:ph type="body"/>
          </p:nvPr>
        </p:nvSpPr>
        <p:spPr>
          <a:ln/>
        </p:spPr>
        <p:txBody>
          <a:bodyPr anchor="ctr"/>
          <a:p>
            <a:pPr lvl="0" indent="0"/>
            <a:r>
              <a:rPr lang="zh-CN" altLang="en-US"/>
              <a:t>The process used at Cooper for generating experience attributes is as follows:</a:t>
            </a:r>
            <a:endParaRPr lang="zh-CN" altLang="en-US"/>
          </a:p>
          <a:p>
            <a:pPr lvl="0" indent="0"/>
            <a:r>
              <a:rPr lang="zh-CN" altLang="en-US"/>
              <a:t>1 Gather any existing brand guidelines. Familiarize yourself with them. If the company has clear brand guidelines built around one product—the product you're designing—</a:t>
            </a:r>
            <a:endParaRPr lang="zh-CN" altLang="en-US"/>
          </a:p>
          <a:p>
            <a:pPr lvl="0" indent="0"/>
            <a:r>
              <a:rPr lang="zh-CN" altLang="en-US"/>
              <a:t>much of your work may have already been done for you.</a:t>
            </a:r>
            <a:endParaRPr lang="zh-CN" altLang="en-US"/>
          </a:p>
          <a:p>
            <a:pPr lvl="0" indent="0"/>
            <a:r>
              <a:rPr lang="zh-CN" altLang="en-US"/>
              <a:t>2 Gather together examples of strongly branded products, interfaces, objects, and services. Including multiple examples from particular domains will help</a:t>
            </a:r>
            <a:endParaRPr lang="zh-CN" altLang="en-US"/>
          </a:p>
          <a:p>
            <a:pPr lvl="0" indent="0"/>
            <a:r>
              <a:rPr lang="zh-CN" altLang="en-US"/>
              <a:t>stakeholders think about their differences. If we include images of cars, for instance, we might include examples from BMW, Toyota, Ferrari, and Tesla.</a:t>
            </a:r>
            <a:endParaRPr lang="zh-CN" altLang="en-US"/>
          </a:p>
          <a:p>
            <a:pPr lvl="0" indent="0"/>
            <a:r>
              <a:rPr lang="zh-CN" altLang="en-US"/>
              <a:t>3 Work with stakeholders to identify direct and indirect competition. Gather examples of these products and services' products and interfaces to include in your examples.</a:t>
            </a:r>
            <a:endParaRPr lang="zh-CN" altLang="en-US"/>
          </a:p>
          <a:p>
            <a:pPr lvl="0" indent="0"/>
            <a:r>
              <a:rPr lang="zh-CN" altLang="en-US"/>
              <a:t>4 Pull relevant terms mentioned by interviewees in the course of your qualitative research. Pay particular attention to any pain points mentioned. For instance,</a:t>
            </a:r>
            <a:endParaRPr lang="zh-CN" altLang="en-US"/>
          </a:p>
          <a:p>
            <a:pPr lvl="0" indent="0"/>
            <a:r>
              <a:rPr lang="zh-CN" altLang="en-US"/>
              <a:t>if many mention that a competitor or the existing version of the product is hard to use or "unintuitive," you may want to discuss whether "friendly," "easy," or</a:t>
            </a:r>
            <a:endParaRPr lang="zh-CN" altLang="en-US"/>
          </a:p>
          <a:p>
            <a:pPr lvl="0" indent="0"/>
            <a:r>
              <a:rPr lang="zh-CN" altLang="en-US"/>
              <a:t>"understandable" should be an attribute.</a:t>
            </a:r>
            <a:endParaRPr lang="zh-CN" altLang="en-US"/>
          </a:p>
          <a:p>
            <a:pPr lvl="0" indent="0"/>
            <a:r>
              <a:rPr lang="zh-CN" altLang="en-US"/>
              <a:t>5 With the brand guidelines, example products, competition, and user notes on display to reference, have a discussion with stakeholders about the sub-brand of the product</a:t>
            </a:r>
            <a:endParaRPr lang="zh-CN" altLang="en-US"/>
          </a:p>
          <a:p>
            <a:pPr lvl="0" indent="0"/>
            <a:r>
              <a:rPr lang="zh-CN" altLang="en-US"/>
              <a:t>you're designing. We often ask stakeholders to vote for and against examples by placing red or green stickers on them, and then discuss any clear winners, losers, or</a:t>
            </a:r>
            <a:endParaRPr lang="zh-CN" altLang="en-US"/>
          </a:p>
          <a:p>
            <a:pPr lvl="0" indent="0"/>
            <a:r>
              <a:rPr lang="zh-CN" altLang="en-US"/>
              <a:t>controversial examples.</a:t>
            </a:r>
            <a:endParaRPr lang="zh-CN" altLang="en-US"/>
          </a:p>
          <a:p>
            <a:pPr lvl="0" indent="0"/>
            <a:r>
              <a:rPr lang="zh-CN" altLang="en-US"/>
              <a:t>6 From the outcomes of this discussion, identify the minimum number of adjectives that define and distinguish the product.</a:t>
            </a:r>
            <a:endParaRPr lang="zh-CN" altLang="en-US"/>
          </a:p>
          <a:p>
            <a:pPr lvl="0" indent="0"/>
            <a:r>
              <a:rPr lang="zh-CN" altLang="en-US"/>
              <a:t>7 If any of the words have multiple meanings, document the exact sense intended. "Sharp," for instance, could refer to precision and sleekness, or it could mean</a:t>
            </a:r>
            <a:endParaRPr lang="zh-CN" altLang="en-US"/>
          </a:p>
          <a:p>
            <a:pPr lvl="0" indent="0"/>
            <a:r>
              <a:rPr lang="zh-CN" altLang="en-US"/>
              <a:t>intelligence and wit.</a:t>
            </a:r>
            <a:endParaRPr lang="zh-CN" altLang="en-US"/>
          </a:p>
          <a:p>
            <a:pPr lvl="0" indent="0"/>
            <a:r>
              <a:rPr lang="zh-CN" altLang="en-US"/>
              <a:t>8 Consider competitors. If your set of attributes does not distinguish the brand from competitors, refine them until they do. Also make sure that individual attributes are</a:t>
            </a:r>
            <a:endParaRPr lang="zh-CN" altLang="en-US"/>
          </a:p>
          <a:p>
            <a:pPr lvl="0" indent="0"/>
            <a:r>
              <a:rPr lang="zh-CN" altLang="en-US"/>
              <a:t>aspirational. "Smart" is good. "Brilliant" is better.</a:t>
            </a:r>
            <a:endParaRPr lang="zh-CN" altLang="en-US"/>
          </a:p>
          <a:p>
            <a:pPr lvl="0" indent="0"/>
            <a:r>
              <a:rPr lang="zh-CN" altLang="en-US"/>
              <a:t>9 Check back with the stakeholders (and especially any marketers) on your proposed attribute set to discuss and finalize them before moving forward.</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64514" name="幻灯片图像占位符 44033"/>
          <p:cNvSpPr>
            <a:spLocks noGrp="1" noRot="1" noTextEdit="1"/>
          </p:cNvSpPr>
          <p:nvPr>
            <p:ph type="sldImg"/>
          </p:nvPr>
        </p:nvSpPr>
        <p:spPr>
          <a:ln/>
        </p:spPr>
      </p:sp>
      <p:sp>
        <p:nvSpPr>
          <p:cNvPr id="64515" name="文本占位符 44034"/>
          <p:cNvSpPr>
            <a:spLocks noGrp="1" noRot="1"/>
          </p:cNvSpPr>
          <p:nvPr>
            <p:ph type="body"/>
          </p:nvPr>
        </p:nvSpPr>
        <p:spPr>
          <a:ln/>
        </p:spPr>
        <p:txBody>
          <a:bodyPr anchor="ctr"/>
          <a:p>
            <a:pPr lvl="0" indent="0">
              <a:lnSpc>
                <a:spcPct val="80000"/>
              </a:lnSpc>
              <a:spcBef>
                <a:spcPct val="0"/>
              </a:spcBef>
            </a:pPr>
            <a:r>
              <a:rPr lang="en-US" altLang="zh-CN" sz="900" dirty="0"/>
              <a:t>Why spend the extra time, money and other resources? </a:t>
            </a:r>
            <a:endParaRPr lang="en-US" altLang="zh-CN" sz="900" dirty="0"/>
          </a:p>
          <a:p>
            <a:pPr lvl="0" indent="0">
              <a:lnSpc>
                <a:spcPct val="80000"/>
              </a:lnSpc>
              <a:spcBef>
                <a:spcPct val="0"/>
              </a:spcBef>
            </a:pPr>
            <a:r>
              <a:rPr lang="en-US" altLang="zh-CN" sz="900" dirty="0"/>
              <a:t>All of our projects are constrained by deadlines and budgets.</a:t>
            </a:r>
            <a:endParaRPr lang="en-US" altLang="zh-CN" sz="900" dirty="0"/>
          </a:p>
          <a:p>
            <a:pPr lvl="0" indent="0">
              <a:lnSpc>
                <a:spcPct val="80000"/>
              </a:lnSpc>
              <a:spcBef>
                <a:spcPct val="0"/>
              </a:spcBef>
            </a:pPr>
            <a:r>
              <a:rPr lang="en-US" altLang="zh-CN" sz="900" dirty="0"/>
              <a:t>Why should I convince my team that this is something that should be a part of our process?</a:t>
            </a:r>
            <a:endParaRPr lang="en-US" altLang="zh-CN" sz="900" dirty="0"/>
          </a:p>
          <a:p>
            <a:pPr lvl="0" indent="0">
              <a:lnSpc>
                <a:spcPct val="80000"/>
              </a:lnSpc>
              <a:spcBef>
                <a:spcPct val="0"/>
              </a:spcBef>
            </a:pPr>
            <a:r>
              <a:rPr lang="en-US" altLang="zh-CN" sz="900" dirty="0"/>
              <a:t>Will it even work?</a:t>
            </a:r>
            <a:endParaRPr lang="en-US" altLang="zh-CN" sz="900" dirty="0"/>
          </a:p>
          <a:p>
            <a:pPr lvl="0" indent="0">
              <a:lnSpc>
                <a:spcPct val="80000"/>
              </a:lnSpc>
              <a:spcBef>
                <a:spcPct val="0"/>
              </a:spcBef>
            </a:pPr>
            <a:r>
              <a:rPr lang="en-US" altLang="zh-CN" sz="900" dirty="0"/>
              <a:t>[PMI WIDGET WALL DEMO]</a:t>
            </a:r>
            <a:endParaRPr lang="en-US" altLang="zh-CN" sz="900" dirty="0"/>
          </a:p>
          <a:p>
            <a:pPr lvl="0" indent="0">
              <a:lnSpc>
                <a:spcPct val="80000"/>
              </a:lnSpc>
              <a:spcBef>
                <a:spcPct val="0"/>
              </a:spcBef>
            </a:pPr>
            <a:r>
              <a:rPr lang="en-US" altLang="zh-CN" sz="900" dirty="0"/>
              <a:t>Engineering tests. </a:t>
            </a:r>
            <a:endParaRPr lang="en-US" altLang="zh-CN" sz="900" dirty="0"/>
          </a:p>
          <a:p>
            <a:pPr lvl="0" indent="0">
              <a:lnSpc>
                <a:spcPct val="80000"/>
              </a:lnSpc>
              <a:spcBef>
                <a:spcPct val="0"/>
              </a:spcBef>
            </a:pPr>
            <a:endParaRPr lang="en-US" altLang="zh-CN" sz="900" dirty="0"/>
          </a:p>
          <a:p>
            <a:pPr lvl="0" indent="0">
              <a:lnSpc>
                <a:spcPct val="80000"/>
              </a:lnSpc>
              <a:spcBef>
                <a:spcPct val="0"/>
              </a:spcBef>
            </a:pPr>
            <a:r>
              <a:rPr lang="en-US" altLang="zh-CN" sz="900" dirty="0"/>
              <a:t>Work through the design</a:t>
            </a:r>
            <a:endParaRPr lang="en-US" altLang="zh-CN" sz="900" dirty="0"/>
          </a:p>
          <a:p>
            <a:pPr lvl="0" indent="0">
              <a:lnSpc>
                <a:spcPct val="80000"/>
              </a:lnSpc>
              <a:spcBef>
                <a:spcPct val="0"/>
              </a:spcBef>
            </a:pPr>
            <a:r>
              <a:rPr lang="en-US" altLang="zh-CN" sz="900" dirty="0"/>
              <a:t>Explore new ideas</a:t>
            </a:r>
            <a:endParaRPr lang="en-US" altLang="zh-CN" sz="900" dirty="0"/>
          </a:p>
          <a:p>
            <a:pPr lvl="0" indent="0">
              <a:lnSpc>
                <a:spcPct val="80000"/>
              </a:lnSpc>
              <a:spcBef>
                <a:spcPct val="0"/>
              </a:spcBef>
            </a:pPr>
            <a:r>
              <a:rPr lang="en-US" altLang="zh-CN" sz="900" dirty="0"/>
              <a:t>Testing if a design feels right</a:t>
            </a:r>
            <a:endParaRPr lang="en-US" altLang="zh-CN" sz="900" dirty="0"/>
          </a:p>
          <a:p>
            <a:pPr lvl="0" indent="0">
              <a:lnSpc>
                <a:spcPct val="80000"/>
              </a:lnSpc>
              <a:spcBef>
                <a:spcPct val="0"/>
              </a:spcBef>
            </a:pPr>
            <a:endParaRPr lang="en-US" altLang="zh-CN" sz="900" dirty="0"/>
          </a:p>
          <a:p>
            <a:pPr lvl="0" indent="0">
              <a:lnSpc>
                <a:spcPct val="80000"/>
              </a:lnSpc>
              <a:spcBef>
                <a:spcPct val="0"/>
              </a:spcBef>
            </a:pPr>
            <a:r>
              <a:rPr lang="en-US" altLang="zh-CN" sz="900" dirty="0"/>
              <a:t>Sometimes we just need some ‘working bits’ to help “the powers that be” get what we are trying to create</a:t>
            </a:r>
            <a:endParaRPr lang="en-US" altLang="zh-CN" sz="900" dirty="0"/>
          </a:p>
          <a:p>
            <a:pPr lvl="0" indent="0">
              <a:lnSpc>
                <a:spcPct val="80000"/>
              </a:lnSpc>
              <a:spcBef>
                <a:spcPct val="0"/>
              </a:spcBef>
            </a:pPr>
            <a:r>
              <a:rPr lang="en-US" altLang="zh-CN" sz="900" dirty="0"/>
              <a:t>Who has gotten a stack of three ring binders of product requirements and been expected to divine how it functions?</a:t>
            </a:r>
            <a:endParaRPr lang="en-US" altLang="zh-CN" sz="900" dirty="0"/>
          </a:p>
          <a:p>
            <a:pPr lvl="0" indent="0">
              <a:lnSpc>
                <a:spcPct val="80000"/>
              </a:lnSpc>
              <a:spcBef>
                <a:spcPct val="0"/>
              </a:spcBef>
            </a:pPr>
            <a:r>
              <a:rPr lang="en-US" altLang="zh-CN" sz="900" dirty="0"/>
              <a:t>What about design specs with wireframes? </a:t>
            </a:r>
            <a:endParaRPr lang="en-US" altLang="zh-CN" sz="900" dirty="0"/>
          </a:p>
          <a:p>
            <a:pPr lvl="0" indent="0">
              <a:lnSpc>
                <a:spcPct val="80000"/>
              </a:lnSpc>
              <a:spcBef>
                <a:spcPct val="0"/>
              </a:spcBef>
            </a:pPr>
            <a:r>
              <a:rPr lang="en-US" altLang="zh-CN" sz="900" dirty="0"/>
              <a:t>Now add in elements like animations, dynamic refreshing, and other RIA-behaviors. How do you easy describe these in your current workflows?</a:t>
            </a:r>
            <a:endParaRPr lang="en-US" altLang="zh-CN" sz="900" dirty="0"/>
          </a:p>
          <a:p>
            <a:pPr lvl="0" indent="0">
              <a:lnSpc>
                <a:spcPct val="80000"/>
              </a:lnSpc>
              <a:spcBef>
                <a:spcPct val="0"/>
              </a:spcBef>
            </a:pPr>
            <a:r>
              <a:rPr lang="zh-CN" altLang="en-US" sz="900" dirty="0"/>
              <a:t>“</a:t>
            </a:r>
            <a:r>
              <a:rPr lang="en-US" altLang="zh-CN" sz="900" dirty="0"/>
              <a:t>We don’t have the time to prototype?”</a:t>
            </a:r>
            <a:endParaRPr lang="en-US" altLang="zh-CN" sz="900" dirty="0"/>
          </a:p>
          <a:p>
            <a:pPr lvl="0" indent="0">
              <a:lnSpc>
                <a:spcPct val="80000"/>
              </a:lnSpc>
              <a:spcBef>
                <a:spcPct val="0"/>
              </a:spcBef>
            </a:pPr>
            <a:endParaRPr lang="en-US" altLang="zh-CN" sz="900" dirty="0"/>
          </a:p>
          <a:p>
            <a:pPr lvl="0" indent="0">
              <a:lnSpc>
                <a:spcPct val="80000"/>
              </a:lnSpc>
              <a:spcBef>
                <a:spcPct val="0"/>
              </a:spcBef>
            </a:pPr>
            <a:r>
              <a:rPr lang="en-US" altLang="zh-CN" sz="900" dirty="0"/>
              <a:t>“We can’t afford to prototype. We don’t have the budget.”</a:t>
            </a:r>
            <a:endParaRPr lang="en-US" altLang="zh-CN" sz="900" dirty="0"/>
          </a:p>
          <a:p>
            <a:pPr lvl="0" indent="0">
              <a:lnSpc>
                <a:spcPct val="80000"/>
              </a:lnSpc>
              <a:spcBef>
                <a:spcPct val="0"/>
              </a:spcBef>
            </a:pPr>
            <a:endParaRPr lang="en-US" altLang="zh-CN" sz="900" dirty="0"/>
          </a:p>
          <a:p>
            <a:pPr lvl="0" indent="0">
              <a:lnSpc>
                <a:spcPct val="80000"/>
              </a:lnSpc>
              <a:spcBef>
                <a:spcPct val="0"/>
              </a:spcBef>
            </a:pPr>
            <a:r>
              <a:rPr lang="en-US" altLang="zh-CN" sz="900" dirty="0"/>
              <a:t>I’ll cover more of this when I talk about prototyping’s role in testing, but you can uncover potential mistakes, gaps in the application flow, or points of uncertainty.</a:t>
            </a:r>
            <a:endParaRPr lang="en-US" altLang="zh-CN" sz="900" dirty="0"/>
          </a:p>
          <a:p>
            <a:pPr lvl="0" indent="0">
              <a:lnSpc>
                <a:spcPct val="80000"/>
              </a:lnSpc>
              <a:spcBef>
                <a:spcPct val="0"/>
              </a:spcBef>
            </a:pPr>
            <a:r>
              <a:rPr lang="en-US" altLang="zh-CN" sz="900" dirty="0"/>
              <a:t>Disneyland and the new Cars Ride</a:t>
            </a:r>
            <a:endParaRPr lang="en-US" altLang="zh-CN" sz="900" dirty="0"/>
          </a:p>
          <a:p>
            <a:pPr lvl="0" indent="0">
              <a:lnSpc>
                <a:spcPct val="80000"/>
              </a:lnSpc>
              <a:spcBef>
                <a:spcPct val="0"/>
              </a:spcBef>
            </a:pPr>
            <a:r>
              <a:rPr lang="en-US" altLang="zh-CN" sz="900" dirty="0"/>
              <a:t>1</a:t>
            </a:r>
            <a:r>
              <a:rPr lang="en-US" altLang="zh-CN" sz="900" baseline="30000" dirty="0"/>
              <a:t>st</a:t>
            </a:r>
            <a:r>
              <a:rPr lang="en-US" altLang="zh-CN" sz="900" dirty="0"/>
              <a:t> builder test</a:t>
            </a:r>
            <a:endParaRPr lang="en-US" altLang="zh-CN" sz="900" dirty="0"/>
          </a:p>
          <a:p>
            <a:pPr lvl="0" indent="0">
              <a:lnSpc>
                <a:spcPct val="80000"/>
              </a:lnSpc>
              <a:spcBef>
                <a:spcPct val="0"/>
              </a:spcBef>
            </a:pPr>
            <a:r>
              <a:rPr lang="en-US" altLang="zh-CN" sz="900" dirty="0"/>
              <a:t>Overcoming “designer perfection” – Item labels all just fit, elements don’t scroll.</a:t>
            </a:r>
            <a:endParaRPr lang="en-US" altLang="zh-CN" sz="900" dirty="0"/>
          </a:p>
          <a:p>
            <a:pPr lvl="0" indent="0">
              <a:lnSpc>
                <a:spcPct val="80000"/>
              </a:lnSpc>
              <a:spcBef>
                <a:spcPct val="0"/>
              </a:spcBef>
            </a:pPr>
            <a:r>
              <a:rPr lang="en-US" altLang="zh-CN" sz="900" dirty="0"/>
              <a:t>Global teams, language barriers</a:t>
            </a:r>
            <a:endParaRPr lang="en-US" altLang="zh-CN" sz="900" dirty="0"/>
          </a:p>
          <a:p>
            <a:pPr lvl="0" indent="0">
              <a:lnSpc>
                <a:spcPct val="80000"/>
              </a:lnSpc>
              <a:spcBef>
                <a:spcPct val="0"/>
              </a:spcBef>
            </a:pPr>
            <a:r>
              <a:rPr lang="en-US" altLang="zh-CN" sz="900" dirty="0"/>
              <a:t>We had a internal project at Qualcomm that we tested a version of the product in our usability lab. Something like 80% of participants thought that they had subscribed to the service, when in fact they had not. Based on these finding the designers made some changes to the user interface, We conducted the study again, and the error rates were much lower. The finance department project the ‘cost’ of not fixing this error in the six figure range over 5 years. </a:t>
            </a:r>
            <a:endParaRPr lang="en-US" altLang="zh-CN" sz="900" dirty="0"/>
          </a:p>
          <a:p>
            <a:pPr lvl="0" indent="0">
              <a:lnSpc>
                <a:spcPct val="80000"/>
              </a:lnSpc>
              <a:spcBef>
                <a:spcPct val="0"/>
              </a:spcBef>
            </a:pPr>
            <a:r>
              <a:rPr lang="en-US" altLang="zh-CN" sz="900" dirty="0"/>
              <a:t>But in the end it is really the Power of Show and Tell that a prototype can give over more traditional forms of communication. </a:t>
            </a:r>
            <a:endParaRPr lang="en-US" altLang="zh-CN" sz="900" dirty="0"/>
          </a:p>
          <a:p>
            <a:pPr lvl="0" indent="0">
              <a:lnSpc>
                <a:spcPct val="80000"/>
              </a:lnSpc>
            </a:pPr>
            <a:endParaRPr lang="zh-CN" altLang="en-US" sz="9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67586" name="幻灯片图像占位符 47105"/>
          <p:cNvSpPr>
            <a:spLocks noGrp="1" noRot="1" noTextEdit="1"/>
          </p:cNvSpPr>
          <p:nvPr>
            <p:ph type="sldImg"/>
          </p:nvPr>
        </p:nvSpPr>
        <p:spPr>
          <a:ln/>
        </p:spPr>
      </p:sp>
      <p:sp>
        <p:nvSpPr>
          <p:cNvPr id="67587" name="文本占位符 47106"/>
          <p:cNvSpPr>
            <a:spLocks noGrp="1" noRot="1"/>
          </p:cNvSpPr>
          <p:nvPr>
            <p:ph type="body"/>
          </p:nvPr>
        </p:nvSpPr>
        <p:spPr>
          <a:ln/>
        </p:spPr>
        <p:txBody>
          <a:bodyPr anchor="ctr"/>
          <a:p>
            <a:pPr lvl="0" indent="0"/>
            <a:r>
              <a:rPr lang="en-US" altLang="zh-CN" dirty="0"/>
              <a:t>as investment in design increases (red arrow), so does the formality of the criteria whereby concepts are reviewed or accepted</a:t>
            </a:r>
            <a:br>
              <a:rPr lang="en-US" altLang="zh-CN" dirty="0"/>
            </a:br>
            <a:r>
              <a:rPr lang="en-US" altLang="zh-CN" b="1" dirty="0"/>
              <a:t>From design to evaluation</a:t>
            </a:r>
            <a:endParaRPr lang="en-US" altLang="zh-CN" b="1" dirty="0"/>
          </a:p>
          <a:p>
            <a:pPr lvl="1" indent="0"/>
            <a:r>
              <a:rPr lang="en-US" altLang="zh-CN" b="1" dirty="0"/>
              <a:t>similarly, interface design (idea generation) </a:t>
            </a:r>
            <a:br>
              <a:rPr lang="en-US" altLang="zh-CN" b="1" dirty="0"/>
            </a:br>
            <a:r>
              <a:rPr lang="en-US" altLang="zh-CN" b="1" dirty="0"/>
              <a:t>progresses to usability testing (idea debugging and refinement)</a:t>
            </a:r>
            <a:endParaRPr lang="en-US" altLang="zh-CN" b="1" dirty="0"/>
          </a:p>
          <a:p>
            <a:pPr lvl="1" indent="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3074" name="组合 2054"/>
          <p:cNvGrpSpPr/>
          <p:nvPr/>
        </p:nvGrpSpPr>
        <p:grpSpPr>
          <a:xfrm>
            <a:off x="228600" y="2889250"/>
            <a:ext cx="8610600" cy="201613"/>
            <a:chOff x="0" y="0"/>
            <a:chExt cx="5424" cy="144"/>
          </a:xfrm>
        </p:grpSpPr>
        <p:sp>
          <p:nvSpPr>
            <p:cNvPr id="3075" name="矩形 2055"/>
            <p:cNvSpPr/>
            <p:nvPr userDrawn="1"/>
          </p:nvSpPr>
          <p:spPr>
            <a:xfrm>
              <a:off x="0" y="0"/>
              <a:ext cx="1808" cy="144"/>
            </a:xfrm>
            <a:prstGeom prst="rect">
              <a:avLst/>
            </a:prstGeom>
            <a:solidFill>
              <a:schemeClr val="bg2"/>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3076" name="矩形 2056"/>
            <p:cNvSpPr/>
            <p:nvPr userDrawn="1"/>
          </p:nvSpPr>
          <p:spPr>
            <a:xfrm>
              <a:off x="1808" y="0"/>
              <a:ext cx="1808" cy="144"/>
            </a:xfrm>
            <a:prstGeom prst="rect">
              <a:avLst/>
            </a:prstGeom>
            <a:solidFill>
              <a:schemeClr val="accent1"/>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3077" name="矩形 2057"/>
            <p:cNvSpPr/>
            <p:nvPr userDrawn="1"/>
          </p:nvSpPr>
          <p:spPr>
            <a:xfrm>
              <a:off x="3616" y="0"/>
              <a:ext cx="1808" cy="144"/>
            </a:xfrm>
            <a:prstGeom prst="rect">
              <a:avLst/>
            </a:prstGeom>
            <a:solidFill>
              <a:schemeClr val="tx2"/>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34"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34"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latin typeface="Verdana" panose="020B0604030504040204" pitchFamily="34" charset="0"/>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4098" name="组合 2054"/>
          <p:cNvGrpSpPr/>
          <p:nvPr/>
        </p:nvGrpSpPr>
        <p:grpSpPr>
          <a:xfrm>
            <a:off x="228600" y="2889250"/>
            <a:ext cx="8610600" cy="201613"/>
            <a:chOff x="0" y="0"/>
            <a:chExt cx="5424" cy="144"/>
          </a:xfrm>
        </p:grpSpPr>
        <p:sp>
          <p:nvSpPr>
            <p:cNvPr id="4099" name="矩形 2055"/>
            <p:cNvSpPr/>
            <p:nvPr userDrawn="1"/>
          </p:nvSpPr>
          <p:spPr>
            <a:xfrm>
              <a:off x="0" y="0"/>
              <a:ext cx="1808" cy="144"/>
            </a:xfrm>
            <a:prstGeom prst="rect">
              <a:avLst/>
            </a:prstGeom>
            <a:solidFill>
              <a:schemeClr val="bg2"/>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4100" name="矩形 2056"/>
            <p:cNvSpPr/>
            <p:nvPr userDrawn="1"/>
          </p:nvSpPr>
          <p:spPr>
            <a:xfrm>
              <a:off x="1808" y="0"/>
              <a:ext cx="1808" cy="144"/>
            </a:xfrm>
            <a:prstGeom prst="rect">
              <a:avLst/>
            </a:prstGeom>
            <a:solidFill>
              <a:schemeClr val="accent1"/>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sp>
          <p:nvSpPr>
            <p:cNvPr id="4101" name="矩形 2057"/>
            <p:cNvSpPr/>
            <p:nvPr userDrawn="1"/>
          </p:nvSpPr>
          <p:spPr>
            <a:xfrm>
              <a:off x="3616" y="0"/>
              <a:ext cx="1808" cy="144"/>
            </a:xfrm>
            <a:prstGeom prst="rect">
              <a:avLst/>
            </a:prstGeom>
            <a:solidFill>
              <a:schemeClr val="tx2"/>
            </a:solidFill>
            <a:ln w="9525">
              <a:noFill/>
            </a:ln>
          </p:spPr>
          <p:txBody>
            <a:bodyPr anchor="t"/>
            <a:p>
              <a:pPr lvl="0" indent="0"/>
              <a:endParaRPr lang="zh-CN" altLang="en-US" dirty="0">
                <a:latin typeface="Arial" panose="020B0604020202020204" pitchFamily="34" charset="0"/>
                <a:ea typeface="宋体" panose="02010600030101010101" pitchFamily="2" charset="-122"/>
              </a:endParaRPr>
            </a:p>
          </p:txBody>
        </p:sp>
      </p:grpSp>
      <p:sp>
        <p:nvSpPr>
          <p:cNvPr id="2050" name="标题 2049"/>
          <p:cNvSpPr>
            <a:spLocks noGrp="1"/>
          </p:cNvSpPr>
          <p:nvPr>
            <p:ph type="ctrTitle"/>
          </p:nvPr>
        </p:nvSpPr>
        <p:spPr>
          <a:xfrm>
            <a:off x="685800" y="685800"/>
            <a:ext cx="7772400" cy="2127250"/>
          </a:xfrm>
          <a:prstGeom prst="rect">
            <a:avLst/>
          </a:prstGeom>
          <a:noFill/>
          <a:ln w="9525">
            <a:noFill/>
          </a:ln>
        </p:spPr>
        <p:txBody>
          <a:bodyPr anchor="b"/>
          <a:lstStyle>
            <a:lvl1pPr lvl="0" algn="ctr">
              <a:defRPr sz="5800" kern="1200"/>
            </a:lvl1pPr>
          </a:lstStyle>
          <a:p>
            <a:pPr lvl="0" fontAlgn="base"/>
            <a:r>
              <a:rPr lang="zh-CN" altLang="en-US" strike="noStrike" noProof="1"/>
              <a:t>单击此处编辑母版标题样式</a:t>
            </a:r>
            <a:endParaRPr lang="zh-CN" altLang="en-US" strike="noStrike" noProof="1"/>
          </a:p>
        </p:txBody>
      </p:sp>
      <p:sp>
        <p:nvSpPr>
          <p:cNvPr id="2051" name="副标题 2050"/>
          <p:cNvSpPr>
            <a:spLocks noGrp="1"/>
          </p:cNvSpPr>
          <p:nvPr>
            <p:ph type="subTitle" idx="1"/>
          </p:nvPr>
        </p:nvSpPr>
        <p:spPr>
          <a:xfrm>
            <a:off x="1371600" y="3270250"/>
            <a:ext cx="6400800" cy="2209800"/>
          </a:xfrm>
          <a:prstGeom prst="rect">
            <a:avLst/>
          </a:prstGeom>
          <a:noFill/>
          <a:ln w="9525">
            <a:noFill/>
          </a:ln>
        </p:spPr>
        <p:txBody>
          <a:bodyPr anchor="t"/>
          <a:lstStyle>
            <a:lvl1pPr marL="0" lvl="0" indent="0" algn="ctr">
              <a:buNone/>
              <a:defRPr sz="4200" kern="1200"/>
            </a:lvl1pPr>
            <a:lvl2pPr marL="457200" lvl="1" indent="-457200" algn="ctr">
              <a:buNone/>
              <a:defRPr sz="4200" kern="1200"/>
            </a:lvl2pPr>
            <a:lvl3pPr marL="914400" lvl="2" indent="-914400" algn="ctr">
              <a:buNone/>
              <a:defRPr sz="4200" kern="1200"/>
            </a:lvl3pPr>
            <a:lvl4pPr marL="1371600" lvl="3" indent="-1371600" algn="ctr">
              <a:buNone/>
              <a:defRPr sz="4200" kern="1200"/>
            </a:lvl4pPr>
            <a:lvl5pPr marL="1828800" lvl="4" indent="-1828800" algn="ctr">
              <a:buNone/>
              <a:defRPr sz="4200" kern="1200"/>
            </a:lvl5pPr>
          </a:lstStyle>
          <a:p>
            <a:pPr lvl="0" fontAlgn="base"/>
            <a:r>
              <a:rPr lang="zh-CN" altLang="en-US" strike="noStrike" noProof="1"/>
              <a:t>单击此处编辑母版副标题样式</a:t>
            </a:r>
            <a:endParaRPr lang="zh-CN" altLang="en-US" strike="noStrike" noProof="1"/>
          </a:p>
        </p:txBody>
      </p:sp>
      <p:sp>
        <p:nvSpPr>
          <p:cNvPr id="4" name="日期占位符 2051"/>
          <p:cNvSpPr>
            <a:spLocks noGrp="1"/>
          </p:cNvSpPr>
          <p:nvPr>
            <p:ph type="dt" sz="half" idx="2"/>
          </p:nvPr>
        </p:nvSpPr>
        <p:spPr>
          <a:xfrm>
            <a:off x="457200" y="6248400"/>
            <a:ext cx="2133600" cy="457200"/>
          </a:xfrm>
          <a:prstGeom prst="rect">
            <a:avLst/>
          </a:prstGeom>
          <a:noFill/>
          <a:ln w="9525">
            <a:noFill/>
          </a:ln>
        </p:spPr>
        <p:txBody>
          <a:bodyPr anchor="t"/>
          <a:p>
            <a:pPr fontAlgn="base"/>
            <a:endParaRPr lang="zh-CN" altLang="en-US" strike="noStrike" noProof="1" dirty="0">
              <a:latin typeface="Verdana" panose="020B0604030504040204" pitchFamily="34" charset="0"/>
            </a:endParaRPr>
          </a:p>
        </p:txBody>
      </p:sp>
      <p:sp>
        <p:nvSpPr>
          <p:cNvPr id="5" name="页脚占位符 2052"/>
          <p:cNvSpPr>
            <a:spLocks noGrp="1"/>
          </p:cNvSpPr>
          <p:nvPr>
            <p:ph type="ftr" sz="quarter" idx="3"/>
          </p:nvPr>
        </p:nvSpPr>
        <p:spPr>
          <a:xfrm>
            <a:off x="3124200" y="6248400"/>
            <a:ext cx="2895600" cy="457200"/>
          </a:xfrm>
          <a:prstGeom prst="rect">
            <a:avLst/>
          </a:prstGeom>
          <a:noFill/>
          <a:ln w="9525">
            <a:noFill/>
          </a:ln>
        </p:spPr>
        <p:txBody>
          <a:bodyPr anchor="t"/>
          <a:p>
            <a:pPr fontAlgn="base"/>
            <a:r>
              <a:rPr lang="en-US" altLang="x-none" strike="noStrike" noProof="1" dirty="0">
                <a:solidFill>
                  <a:schemeClr val="accent1"/>
                </a:solidFill>
                <a:latin typeface="Verdana" panose="020B0604030504040204" pitchFamily="34" charset="0"/>
                <a:ea typeface="宋体" panose="02010600030101010101" pitchFamily="2" charset="-122"/>
                <a:cs typeface="+mn-ea"/>
              </a:rPr>
              <a:t>Software College of NEU</a:t>
            </a:r>
            <a:endParaRPr lang="en-US" altLang="x-none" strike="noStrike" noProof="1" dirty="0">
              <a:solidFill>
                <a:schemeClr val="accent1"/>
              </a:solidFill>
              <a:latin typeface="Verdana" panose="020B0604030504040204" pitchFamily="34" charset="0"/>
            </a:endParaRPr>
          </a:p>
        </p:txBody>
      </p:sp>
      <p:sp>
        <p:nvSpPr>
          <p:cNvPr id="2054" name="灯片编号占位符 2053"/>
          <p:cNvSpPr>
            <a:spLocks noGrp="1"/>
          </p:cNvSpPr>
          <p:nvPr>
            <p:ph type="sldNum" sz="quarter" idx="4"/>
          </p:nvPr>
        </p:nvSpPr>
        <p:spPr>
          <a:xfrm>
            <a:off x="6553200" y="6248400"/>
            <a:ext cx="2133600" cy="457200"/>
          </a:xfrm>
          <a:prstGeom prst="rect">
            <a:avLst/>
          </a:prstGeom>
          <a:noFill/>
          <a:ln w="9525">
            <a:noFill/>
          </a:ln>
        </p:spPr>
        <p:txBody>
          <a:bodyPr anchor="t"/>
          <a:p>
            <a:pPr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latin typeface="Verdana" panose="020B0604030504040204" pitchFamily="34" charset="0"/>
            </a:endParaRPr>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52930" cy="58531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p>
        </p:txBody>
      </p:sp>
      <p:sp>
        <p:nvSpPr>
          <p:cNvPr id="5" name="页脚占位符 4"/>
          <p:cNvSpPr>
            <a:spLocks noGrp="1"/>
          </p:cNvSpPr>
          <p:nvPr>
            <p:ph type="ftr" sz="quarter" idx="11"/>
          </p:nvPr>
        </p:nvSpPr>
        <p:spPr/>
        <p:txBody>
          <a:bodyPr/>
          <a:p>
            <a:pPr lvl="0" fontAlgn="base"/>
            <a:endParaRPr lang="zh-CN" altLang="en-US" strike="noStrike" noProof="1" dirty="0"/>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307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p>
        </p:txBody>
      </p:sp>
      <p:sp>
        <p:nvSpPr>
          <p:cNvPr id="8" name="页脚占位符 7"/>
          <p:cNvSpPr>
            <a:spLocks noGrp="1"/>
          </p:cNvSpPr>
          <p:nvPr>
            <p:ph type="ftr" sz="quarter" idx="11"/>
          </p:nvPr>
        </p:nvSpPr>
        <p:spPr/>
        <p:txBody>
          <a:bodyPr/>
          <a:p>
            <a:pPr lvl="0" fontAlgn="base"/>
            <a:endParaRPr lang="zh-CN" altLang="en-US" strike="noStrike" noProof="1" dirty="0"/>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p>
        </p:txBody>
      </p:sp>
      <p:sp>
        <p:nvSpPr>
          <p:cNvPr id="4" name="页脚占位符 3"/>
          <p:cNvSpPr>
            <a:spLocks noGrp="1"/>
          </p:cNvSpPr>
          <p:nvPr>
            <p:ph type="ftr" sz="quarter" idx="11"/>
          </p:nvPr>
        </p:nvSpPr>
        <p:spPr/>
        <p:txBody>
          <a:bodyPr/>
          <a:p>
            <a:pPr lvl="0" fontAlgn="base"/>
            <a:endParaRPr lang="zh-CN" altLang="en-US" strike="noStrike" noProof="1" dirty="0"/>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p>
        </p:txBody>
      </p:sp>
      <p:sp>
        <p:nvSpPr>
          <p:cNvPr id="3" name="页脚占位符 2"/>
          <p:cNvSpPr>
            <a:spLocks noGrp="1"/>
          </p:cNvSpPr>
          <p:nvPr>
            <p:ph type="ftr" sz="quarter" idx="11"/>
          </p:nvPr>
        </p:nvSpPr>
        <p:spPr/>
        <p:txBody>
          <a:bodyPr/>
          <a:p>
            <a:pPr lvl="0" fontAlgn="base"/>
            <a:endParaRPr lang="zh-CN" altLang="en-US" strike="noStrike" noProof="1" dirty="0"/>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p>
        </p:txBody>
      </p:sp>
      <p:sp>
        <p:nvSpPr>
          <p:cNvPr id="6" name="页脚占位符 5"/>
          <p:cNvSpPr>
            <a:spLocks noGrp="1"/>
          </p:cNvSpPr>
          <p:nvPr>
            <p:ph type="ftr" sz="quarter" idx="11"/>
          </p:nvPr>
        </p:nvSpPr>
        <p:spPr/>
        <p:txBody>
          <a:bodyPr/>
          <a:p>
            <a:pPr lvl="0" fontAlgn="base"/>
            <a:endParaRPr lang="zh-CN" altLang="en-US" strike="noStrike" noProof="1" dirty="0"/>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7813"/>
            <a:ext cx="8229600" cy="1139825"/>
          </a:xfrm>
          <a:prstGeom prst="rect">
            <a:avLst/>
          </a:prstGeom>
          <a:noFill/>
          <a:ln w="9525">
            <a:noFill/>
          </a:ln>
        </p:spPr>
        <p:txBody>
          <a:bodyPr anchor="b"/>
          <a:p>
            <a:pPr lvl="0" indent="0"/>
            <a:r>
              <a:rPr lang="zh-CN" altLang="en-US"/>
              <a:t>单击此处编辑母版标题样式</a:t>
            </a:r>
            <a:endParaRPr lang="zh-CN" altLang="en-US"/>
          </a:p>
        </p:txBody>
      </p:sp>
      <p:sp>
        <p:nvSpPr>
          <p:cNvPr id="1027" name="文本占位符 1026"/>
          <p:cNvSpPr>
            <a:spLocks noGrp="1"/>
          </p:cNvSpPr>
          <p:nvPr>
            <p:ph type="body"/>
          </p:nvPr>
        </p:nvSpPr>
        <p:spPr>
          <a:xfrm>
            <a:off x="468313" y="1628775"/>
            <a:ext cx="8229600" cy="4530725"/>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
        <p:nvSpPr>
          <p:cNvPr id="1031" name="矩形 1030"/>
          <p:cNvSpPr/>
          <p:nvPr/>
        </p:nvSpPr>
        <p:spPr>
          <a:xfrm>
            <a:off x="0" y="0"/>
            <a:ext cx="228600" cy="2286000"/>
          </a:xfrm>
          <a:prstGeom prst="rect">
            <a:avLst/>
          </a:prstGeom>
          <a:solidFill>
            <a:schemeClr val="bg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1032"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1033" name="矩形 1032"/>
          <p:cNvSpPr/>
          <p:nvPr/>
        </p:nvSpPr>
        <p:spPr>
          <a:xfrm>
            <a:off x="0" y="2286000"/>
            <a:ext cx="228600" cy="2286000"/>
          </a:xfrm>
          <a:prstGeom prst="rect">
            <a:avLst/>
          </a:prstGeom>
          <a:solidFill>
            <a:schemeClr val="accent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1034" name="矩形 1033"/>
          <p:cNvSpPr/>
          <p:nvPr/>
        </p:nvSpPr>
        <p:spPr>
          <a:xfrm>
            <a:off x="0" y="4572000"/>
            <a:ext cx="228600" cy="2286000"/>
          </a:xfrm>
          <a:prstGeom prst="rect">
            <a:avLst/>
          </a:prstGeom>
          <a:solidFill>
            <a:schemeClr val="tx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7813"/>
            <a:ext cx="8229600" cy="1139825"/>
          </a:xfrm>
          <a:prstGeom prst="rect">
            <a:avLst/>
          </a:prstGeom>
          <a:noFill/>
          <a:ln w="9525">
            <a:noFill/>
          </a:ln>
        </p:spPr>
        <p:txBody>
          <a:bodyPr anchor="b"/>
          <a:p>
            <a:pPr lvl="0" indent="0"/>
            <a:r>
              <a:rPr lang="zh-CN" altLang="en-US"/>
              <a:t>单击此处编辑母版标题样式</a:t>
            </a:r>
            <a:endParaRPr lang="zh-CN" altLang="en-US"/>
          </a:p>
        </p:txBody>
      </p:sp>
      <p:sp>
        <p:nvSpPr>
          <p:cNvPr id="2051" name="文本占位符 1026"/>
          <p:cNvSpPr>
            <a:spLocks noGrp="1"/>
          </p:cNvSpPr>
          <p:nvPr>
            <p:ph type="body"/>
          </p:nvPr>
        </p:nvSpPr>
        <p:spPr>
          <a:xfrm>
            <a:off x="468313" y="1628775"/>
            <a:ext cx="8229600" cy="4530725"/>
          </a:xfrm>
          <a:prstGeom prst="rect">
            <a:avLst/>
          </a:prstGeom>
          <a:noFill/>
          <a:ln w="9525">
            <a:noFill/>
          </a:ln>
        </p:spPr>
        <p:txBody>
          <a:bodyPr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日期占位符 1027"/>
          <p:cNvSpPr>
            <a:spLocks noGrp="1"/>
          </p:cNvSpPr>
          <p:nvPr>
            <p:ph type="dt" sz="half" idx="2"/>
          </p:nvPr>
        </p:nvSpPr>
        <p:spPr>
          <a:xfrm>
            <a:off x="457200" y="6248400"/>
            <a:ext cx="2133600" cy="457200"/>
          </a:xfrm>
          <a:prstGeom prst="rect">
            <a:avLst/>
          </a:prstGeom>
          <a:noFill/>
          <a:ln w="9525">
            <a:noFill/>
          </a:ln>
        </p:spPr>
        <p:txBody>
          <a:bodyPr/>
          <a:lstStyle>
            <a:lvl1pPr>
              <a:defRPr sz="1000">
                <a:latin typeface="Verdana" panose="020B0604030504040204" pitchFamily="34" charset="0"/>
              </a:defRPr>
            </a:lvl1pPr>
          </a:lstStyle>
          <a:p>
            <a:pPr lvl="0" fontAlgn="base"/>
            <a:endParaRPr lang="zh-CN" altLang="en-US" strike="noStrike" noProof="1" dirty="0"/>
          </a:p>
        </p:txBody>
      </p:sp>
      <p:sp>
        <p:nvSpPr>
          <p:cNvPr id="1029" name="页脚占位符 1028"/>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fontAlgn="base"/>
            <a:endParaRPr lang="zh-CN" altLang="en-US" strike="noStrike" noProof="1" dirty="0"/>
          </a:p>
        </p:txBody>
      </p:sp>
      <p:sp>
        <p:nvSpPr>
          <p:cNvPr id="1030" name="灯片编号占位符 1029"/>
          <p:cNvSpPr>
            <a:spLocks noGrp="1"/>
          </p:cNvSpPr>
          <p:nvPr>
            <p:ph type="sldNum" sz="quarter" idx="4"/>
          </p:nvPr>
        </p:nvSpPr>
        <p:spPr>
          <a:xfrm>
            <a:off x="6553200" y="6248400"/>
            <a:ext cx="2133600" cy="457200"/>
          </a:xfrm>
          <a:prstGeom prst="rect">
            <a:avLst/>
          </a:prstGeom>
          <a:noFill/>
          <a:ln w="9525">
            <a:noFill/>
          </a:ln>
        </p:spPr>
        <p:txBody>
          <a:bodyPr/>
          <a:lstStyle>
            <a:lvl1pPr algn="r">
              <a:defRPr sz="1000">
                <a:latin typeface="Verdana" panose="020B0604030504040204" pitchFamily="34" charset="0"/>
              </a:defRPr>
            </a:lvl1pPr>
          </a:lstStyle>
          <a:p>
            <a:pPr lvl="0" fontAlgn="base"/>
            <a:fld id="{9A0DB2DC-4C9A-4742-B13C-FB6460FD3503}" type="slidenum">
              <a:rPr lang="zh-CN" altLang="en-US" strike="noStrike" noProof="1" dirty="0">
                <a:latin typeface="Verdana" panose="020B0604030504040204" pitchFamily="34" charset="0"/>
                <a:ea typeface="宋体" panose="02010600030101010101" pitchFamily="2" charset="-122"/>
                <a:cs typeface="+mn-ea"/>
              </a:rPr>
            </a:fld>
            <a:endParaRPr lang="zh-CN" altLang="en-US" strike="noStrike" noProof="1" dirty="0"/>
          </a:p>
        </p:txBody>
      </p:sp>
      <p:sp>
        <p:nvSpPr>
          <p:cNvPr id="2055" name="矩形 1030"/>
          <p:cNvSpPr/>
          <p:nvPr/>
        </p:nvSpPr>
        <p:spPr>
          <a:xfrm>
            <a:off x="0" y="0"/>
            <a:ext cx="228600" cy="2286000"/>
          </a:xfrm>
          <a:prstGeom prst="rect">
            <a:avLst/>
          </a:prstGeom>
          <a:solidFill>
            <a:schemeClr val="bg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2056" name="直接连接符 1031"/>
          <p:cNvSpPr/>
          <p:nvPr/>
        </p:nvSpPr>
        <p:spPr>
          <a:xfrm>
            <a:off x="457200" y="1447800"/>
            <a:ext cx="8077200" cy="0"/>
          </a:xfrm>
          <a:prstGeom prst="line">
            <a:avLst/>
          </a:prstGeom>
          <a:ln w="19050" cap="flat" cmpd="sng">
            <a:solidFill>
              <a:schemeClr val="tx2"/>
            </a:solidFill>
            <a:prstDash val="solid"/>
            <a:round/>
            <a:headEnd type="none" w="med" len="med"/>
            <a:tailEnd type="none" w="med" len="med"/>
          </a:ln>
        </p:spPr>
      </p:sp>
      <p:sp>
        <p:nvSpPr>
          <p:cNvPr id="2057" name="矩形 1032"/>
          <p:cNvSpPr/>
          <p:nvPr/>
        </p:nvSpPr>
        <p:spPr>
          <a:xfrm>
            <a:off x="0" y="2286000"/>
            <a:ext cx="228600" cy="2286000"/>
          </a:xfrm>
          <a:prstGeom prst="rect">
            <a:avLst/>
          </a:prstGeom>
          <a:solidFill>
            <a:schemeClr val="accent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
        <p:nvSpPr>
          <p:cNvPr id="2058" name="矩形 1033"/>
          <p:cNvSpPr/>
          <p:nvPr/>
        </p:nvSpPr>
        <p:spPr>
          <a:xfrm>
            <a:off x="0" y="4572000"/>
            <a:ext cx="228600" cy="2286000"/>
          </a:xfrm>
          <a:prstGeom prst="rect">
            <a:avLst/>
          </a:prstGeom>
          <a:solidFill>
            <a:schemeClr val="tx2"/>
          </a:solidFill>
          <a:ln w="9525">
            <a:noFill/>
          </a:ln>
        </p:spPr>
        <p:txBody>
          <a:bodyPr wrap="none" anchor="ctr"/>
          <a:p>
            <a:pPr lvl="0" indent="0" algn="ctr"/>
            <a:endParaRPr lang="zh-CN" altLang="en-US" sz="24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4400" b="1"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81.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jpeg"/><Relationship Id="rId1" Type="http://schemas.openxmlformats.org/officeDocument/2006/relationships/image" Target="../media/image82.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jpeg"/><Relationship Id="rId1" Type="http://schemas.openxmlformats.org/officeDocument/2006/relationships/image" Target="../media/image2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GIF"/><Relationship Id="rId1"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jpeg"/><Relationship Id="rId1" Type="http://schemas.openxmlformats.org/officeDocument/2006/relationships/hyperlink" Target="http://www.animaart.com/Cellar/disneyart/Page5.html" TargetMode="Externa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2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45.png"/><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image" Target="../media/image43.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9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4097"/>
          <p:cNvSpPr>
            <a:spLocks noGrp="1"/>
          </p:cNvSpPr>
          <p:nvPr>
            <p:ph type="ctrTitle"/>
          </p:nvPr>
        </p:nvSpPr>
        <p:spPr>
          <a:ln/>
        </p:spPr>
        <p:txBody>
          <a:bodyPr anchor="b"/>
          <a:p>
            <a:pPr defTabSz="914400">
              <a:buClrTx/>
              <a:buSzTx/>
              <a:buFontTx/>
            </a:pPr>
            <a:r>
              <a:rPr lang="en-US" altLang="zh-CN" kern="1200" baseline="0">
                <a:latin typeface="+mj-lt"/>
                <a:ea typeface="+mj-ea"/>
                <a:cs typeface="+mj-cs"/>
              </a:rPr>
              <a:t>User Interface Design and Evaluation</a:t>
            </a:r>
            <a:endParaRPr lang="en-US" altLang="zh-CN" kern="1200" baseline="0">
              <a:latin typeface="+mj-lt"/>
              <a:ea typeface="+mj-ea"/>
              <a:cs typeface="+mj-cs"/>
            </a:endParaRPr>
          </a:p>
        </p:txBody>
      </p:sp>
      <p:sp>
        <p:nvSpPr>
          <p:cNvPr id="6146" name="副标题 4098"/>
          <p:cNvSpPr>
            <a:spLocks noGrp="1"/>
          </p:cNvSpPr>
          <p:nvPr>
            <p:ph type="subTitle" idx="1"/>
          </p:nvPr>
        </p:nvSpPr>
        <p:spPr>
          <a:ln/>
        </p:spPr>
        <p:txBody>
          <a:bodyPr anchor="t"/>
          <a:p>
            <a:pPr defTabSz="914400">
              <a:buSzPct val="75000"/>
            </a:pPr>
            <a:r>
              <a:rPr lang="en-US" altLang="zh-CN" kern="1200" baseline="0">
                <a:latin typeface="+mn-lt"/>
                <a:ea typeface="+mn-ea"/>
                <a:cs typeface="+mn-cs"/>
              </a:rPr>
              <a:t>Chapter 6  Interaction Design </a:t>
            </a:r>
            <a:endParaRPr lang="en-US" altLang="zh-CN" kern="1200" baseline="0">
              <a:latin typeface="+mn-lt"/>
              <a:ea typeface="+mn-ea"/>
              <a:cs typeface="+mn-cs"/>
            </a:endParaRPr>
          </a:p>
        </p:txBody>
      </p:sp>
      <p:sp>
        <p:nvSpPr>
          <p:cNvPr id="6147" name="页脚占位符 1"/>
          <p:cNvSpPr/>
          <p:nvPr>
            <p:ph type="ftr" sz="quarter" idx="3"/>
          </p:nvPr>
        </p:nvSpPr>
        <p:spPr>
          <a:ln/>
        </p:spPr>
        <p:txBody>
          <a:bodyPr anchor="t"/>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000"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ctr"/>
            <a:r>
              <a:rPr lang="en-US" altLang="zh-CN" sz="1000">
                <a:solidFill>
                  <a:schemeClr val="accent1"/>
                </a:solidFill>
                <a:latin typeface="Verdana" panose="020B0604030504040204" pitchFamily="34" charset="0"/>
              </a:rPr>
              <a:t>Software College of NEU</a:t>
            </a:r>
            <a:endParaRPr lang="en-US" altLang="zh-CN" sz="1000">
              <a:solidFill>
                <a:schemeClr val="accent1"/>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a:spLocks noGrp="1"/>
          </p:cNvSpPr>
          <p:nvPr>
            <p:ph type="title"/>
          </p:nvPr>
        </p:nvSpPr>
        <p:spPr>
          <a:ln/>
        </p:spPr>
        <p:txBody>
          <a:bodyPr anchor="b"/>
          <a:p>
            <a:r>
              <a:rPr lang="en-US" altLang="zh-CN"/>
              <a:t>Step 2: Define Data Elements</a:t>
            </a:r>
            <a:endParaRPr lang="zh-CN" altLang="en-US"/>
          </a:p>
        </p:txBody>
      </p:sp>
      <p:sp>
        <p:nvSpPr>
          <p:cNvPr id="19458" name="内容占位符 2"/>
          <p:cNvSpPr>
            <a:spLocks noGrp="1"/>
          </p:cNvSpPr>
          <p:nvPr>
            <p:ph idx="1"/>
          </p:nvPr>
        </p:nvSpPr>
        <p:spPr>
          <a:ln/>
        </p:spPr>
        <p:txBody>
          <a:bodyPr anchor="t"/>
          <a:p>
            <a:r>
              <a:rPr lang="zh-CN" altLang="en-US"/>
              <a:t>typically are the fundamental subjects of interactive products.</a:t>
            </a:r>
            <a:endParaRPr lang="zh-CN" altLang="en-US"/>
          </a:p>
          <a:p>
            <a:r>
              <a:rPr lang="zh-CN" altLang="en-US"/>
              <a:t>consider the relationships between data elements</a:t>
            </a:r>
            <a:r>
              <a:rPr lang="en-US" altLang="zh-CN"/>
              <a:t>.</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Rectangle 2"/>
          <p:cNvSpPr>
            <a:spLocks noGrp="1"/>
          </p:cNvSpPr>
          <p:nvPr>
            <p:ph type="title" idx="4294967295"/>
          </p:nvPr>
        </p:nvSpPr>
        <p:spPr>
          <a:ln/>
        </p:spPr>
        <p:txBody>
          <a:bodyPr wrap="square" lIns="91440" tIns="45720" rIns="91440" bIns="45720" anchor="ctr"/>
          <a:p>
            <a:r>
              <a:rPr lang="en-US" altLang="zh-CN"/>
              <a:t>A Storyline</a:t>
            </a:r>
            <a:endParaRPr lang="en-US" altLang="zh-CN" sz="3600"/>
          </a:p>
        </p:txBody>
      </p:sp>
      <p:sp>
        <p:nvSpPr>
          <p:cNvPr id="137218" name="Content Placeholder 1"/>
          <p:cNvSpPr>
            <a:spLocks noGrp="1"/>
          </p:cNvSpPr>
          <p:nvPr>
            <p:ph idx="4294967295"/>
          </p:nvPr>
        </p:nvSpPr>
        <p:spPr>
          <a:xfrm>
            <a:off x="466725" y="1700213"/>
            <a:ext cx="8569325" cy="4752975"/>
          </a:xfrm>
          <a:ln/>
        </p:spPr>
        <p:txBody>
          <a:bodyPr wrap="square" lIns="91440" tIns="45720" rIns="91440" bIns="45720" anchor="t"/>
          <a:p>
            <a:pPr marL="0" indent="0"/>
            <a:r>
              <a:rPr lang="en-CA" altLang="zh-CN" sz="2800"/>
              <a:t>Fred passes by a public announcement board &amp;</a:t>
            </a:r>
            <a:endParaRPr lang="en-CA" altLang="zh-CN" sz="2800"/>
          </a:p>
          <a:p>
            <a:pPr marL="0" indent="0"/>
            <a:r>
              <a:rPr lang="en-CA" altLang="zh-CN" sz="2800"/>
              <a:t>He is interested in more info about 1 announcement</a:t>
            </a:r>
            <a:endParaRPr lang="en-CA" altLang="zh-CN" sz="2800"/>
          </a:p>
          <a:p>
            <a:pPr marL="0" indent="0"/>
            <a:r>
              <a:rPr lang="en-CA" altLang="zh-CN" sz="2800"/>
              <a:t>He uses the phone to capture bar code next to display</a:t>
            </a:r>
            <a:endParaRPr lang="en-CA" altLang="zh-CN" sz="2800"/>
          </a:p>
          <a:p>
            <a:pPr marL="0" indent="0"/>
            <a:r>
              <a:rPr lang="en-CA" altLang="zh-CN" sz="2800"/>
              <a:t>He reads detailed info that appears on the phone</a:t>
            </a:r>
            <a:endParaRPr lang="en-CA" altLang="zh-CN" sz="2800"/>
          </a:p>
          <a:p>
            <a:pPr marL="0" indent="0"/>
            <a:r>
              <a:rPr lang="en-CA" altLang="zh-CN" sz="2800"/>
              <a:t>He walk away</a:t>
            </a:r>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idx="4294967295"/>
          </p:nvPr>
        </p:nvSpPr>
        <p:spPr>
          <a:ln/>
        </p:spPr>
        <p:txBody>
          <a:bodyPr wrap="square" lIns="91440" tIns="45720" rIns="91440" bIns="45720" anchor="ctr"/>
          <a:p>
            <a:r>
              <a:rPr lang="en-US" altLang="zh-CN"/>
              <a:t>2. Develop the Storyline</a:t>
            </a:r>
            <a:endParaRPr lang="en-US" altLang="zh-CN" sz="3600"/>
          </a:p>
        </p:txBody>
      </p:sp>
      <p:pic>
        <p:nvPicPr>
          <p:cNvPr id="139266" name="Picture 2"/>
          <p:cNvPicPr>
            <a:picLocks noChangeAspect="1"/>
          </p:cNvPicPr>
          <p:nvPr/>
        </p:nvPicPr>
        <p:blipFill>
          <a:blip r:embed="rId1"/>
          <a:stretch>
            <a:fillRect/>
          </a:stretch>
        </p:blipFill>
        <p:spPr>
          <a:xfrm>
            <a:off x="468313" y="1700213"/>
            <a:ext cx="7991475" cy="2262187"/>
          </a:xfrm>
          <a:prstGeom prst="rect">
            <a:avLst/>
          </a:prstGeom>
          <a:noFill/>
          <a:ln w="9525">
            <a:noFill/>
          </a:ln>
        </p:spPr>
      </p:pic>
      <p:sp>
        <p:nvSpPr>
          <p:cNvPr id="139267" name="Content Placeholder 4"/>
          <p:cNvSpPr>
            <a:spLocks noGrp="1"/>
          </p:cNvSpPr>
          <p:nvPr>
            <p:ph idx="4294967295"/>
          </p:nvPr>
        </p:nvSpPr>
        <p:spPr>
          <a:xfrm>
            <a:off x="179388" y="3962400"/>
            <a:ext cx="1871662" cy="1223963"/>
          </a:xfrm>
          <a:ln/>
        </p:spPr>
        <p:txBody>
          <a:bodyPr wrap="square" lIns="91440" tIns="45720" rIns="91440" bIns="45720" anchor="t"/>
          <a:p>
            <a:pPr marL="0" indent="0">
              <a:buNone/>
            </a:pPr>
            <a:r>
              <a:rPr lang="en-CA" altLang="zh-CN" sz="1800" b="0">
                <a:solidFill>
                  <a:srgbClr val="000066"/>
                </a:solidFill>
                <a:latin typeface="Verdana" panose="020B0604030504040204" pitchFamily="34" charset="0"/>
              </a:rPr>
              <a:t>1. A person passes by an advertisement board</a:t>
            </a:r>
            <a:endParaRPr lang="en-CA" altLang="zh-CN" sz="1800" b="0">
              <a:solidFill>
                <a:srgbClr val="000066"/>
              </a:solidFill>
              <a:latin typeface="Verdana" panose="020B0604030504040204" pitchFamily="34" charset="0"/>
            </a:endParaRPr>
          </a:p>
        </p:txBody>
      </p:sp>
      <p:sp>
        <p:nvSpPr>
          <p:cNvPr id="139268" name="Content Placeholder 4"/>
          <p:cNvSpPr txBox="1"/>
          <p:nvPr/>
        </p:nvSpPr>
        <p:spPr>
          <a:xfrm>
            <a:off x="1493838" y="5403850"/>
            <a:ext cx="2501900" cy="1223963"/>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2. Notices one advertisement and is interested in more information</a:t>
            </a:r>
            <a:endParaRPr lang="en-CA" altLang="zh-CN">
              <a:solidFill>
                <a:srgbClr val="000066"/>
              </a:solidFill>
              <a:latin typeface="Verdana" panose="020B0604030504040204" pitchFamily="34" charset="0"/>
              <a:ea typeface="宋体" panose="02010600030101010101" pitchFamily="2" charset="-122"/>
            </a:endParaRPr>
          </a:p>
        </p:txBody>
      </p:sp>
      <p:sp>
        <p:nvSpPr>
          <p:cNvPr id="139269" name="Content Placeholder 4"/>
          <p:cNvSpPr txBox="1"/>
          <p:nvPr/>
        </p:nvSpPr>
        <p:spPr>
          <a:xfrm>
            <a:off x="3522663" y="3962400"/>
            <a:ext cx="1873250" cy="1223963"/>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3. Taking a photo of a barcode on the poster</a:t>
            </a:r>
            <a:endParaRPr lang="en-CA" altLang="zh-CN">
              <a:solidFill>
                <a:srgbClr val="000066"/>
              </a:solidFill>
              <a:latin typeface="Verdana" panose="020B0604030504040204" pitchFamily="34" charset="0"/>
              <a:ea typeface="宋体" panose="02010600030101010101" pitchFamily="2" charset="-122"/>
            </a:endParaRPr>
          </a:p>
        </p:txBody>
      </p:sp>
      <p:sp>
        <p:nvSpPr>
          <p:cNvPr id="139270" name="Content Placeholder 4"/>
          <p:cNvSpPr txBox="1"/>
          <p:nvPr/>
        </p:nvSpPr>
        <p:spPr>
          <a:xfrm>
            <a:off x="5370513" y="5338763"/>
            <a:ext cx="2370137" cy="1403350"/>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4. Mobile phone downloads detailed info about that product</a:t>
            </a:r>
            <a:endParaRPr lang="en-CA" altLang="zh-CN">
              <a:solidFill>
                <a:srgbClr val="000066"/>
              </a:solidFill>
              <a:latin typeface="Verdana" panose="020B0604030504040204" pitchFamily="34" charset="0"/>
              <a:ea typeface="宋体" panose="02010600030101010101" pitchFamily="2" charset="-122"/>
            </a:endParaRPr>
          </a:p>
        </p:txBody>
      </p:sp>
      <p:sp>
        <p:nvSpPr>
          <p:cNvPr id="139271" name="Content Placeholder 4"/>
          <p:cNvSpPr txBox="1"/>
          <p:nvPr/>
        </p:nvSpPr>
        <p:spPr>
          <a:xfrm>
            <a:off x="6796088" y="3871913"/>
            <a:ext cx="2097087" cy="1404937"/>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5. Person puts phone away and turns around</a:t>
            </a:r>
            <a:endParaRPr lang="en-CA" altLang="zh-CN">
              <a:solidFill>
                <a:srgbClr val="000066"/>
              </a:solidFill>
              <a:latin typeface="Verdana" panose="020B0604030504040204" pitchFamily="34" charset="0"/>
              <a:ea typeface="宋体" panose="02010600030101010101" pitchFamily="2" charset="-122"/>
            </a:endParaRPr>
          </a:p>
        </p:txBody>
      </p:sp>
      <p:cxnSp>
        <p:nvCxnSpPr>
          <p:cNvPr id="139272" name="Straight Arrow Connector 7"/>
          <p:cNvCxnSpPr>
            <a:stCxn id="139268" idx="0"/>
          </p:cNvCxnSpPr>
          <p:nvPr/>
        </p:nvCxnSpPr>
        <p:spPr>
          <a:xfrm flipV="1">
            <a:off x="2744788" y="3962400"/>
            <a:ext cx="0" cy="1441450"/>
          </a:xfrm>
          <a:prstGeom prst="straightConnector1">
            <a:avLst/>
          </a:prstGeom>
          <a:ln w="12699" cap="flat" cmpd="sng">
            <a:solidFill>
              <a:schemeClr val="tx1"/>
            </a:solidFill>
            <a:prstDash val="solid"/>
            <a:round/>
            <a:headEnd type="none" w="sm" len="sm"/>
            <a:tailEnd type="arrow" w="med" len="med"/>
          </a:ln>
        </p:spPr>
      </p:cxnSp>
      <p:cxnSp>
        <p:nvCxnSpPr>
          <p:cNvPr id="139273" name="Straight Arrow Connector 20"/>
          <p:cNvCxnSpPr>
            <a:stCxn id="139268" idx="0"/>
          </p:cNvCxnSpPr>
          <p:nvPr/>
        </p:nvCxnSpPr>
        <p:spPr>
          <a:xfrm flipV="1">
            <a:off x="6300788" y="3962400"/>
            <a:ext cx="0" cy="1441450"/>
          </a:xfrm>
          <a:prstGeom prst="straightConnector1">
            <a:avLst/>
          </a:prstGeom>
          <a:ln w="12699" cap="flat" cmpd="sng">
            <a:solidFill>
              <a:schemeClr val="tx1"/>
            </a:solidFill>
            <a:prstDash val="solid"/>
            <a:round/>
            <a:headEnd type="none" w="sm" len="sm"/>
            <a:tailEnd type="arrow"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2"/>
          <p:cNvSpPr>
            <a:spLocks noGrp="1"/>
          </p:cNvSpPr>
          <p:nvPr>
            <p:ph type="title" idx="4294967295"/>
          </p:nvPr>
        </p:nvSpPr>
        <p:spPr>
          <a:ln/>
        </p:spPr>
        <p:txBody>
          <a:bodyPr wrap="square" lIns="91440" tIns="45720" rIns="91440" bIns="45720" anchor="ctr"/>
          <a:p>
            <a:r>
              <a:rPr lang="en-US" altLang="zh-CN"/>
              <a:t>3. Sketch Establishing Shot</a:t>
            </a:r>
            <a:endParaRPr lang="en-US" altLang="zh-CN" sz="3600"/>
          </a:p>
        </p:txBody>
      </p:sp>
      <p:sp>
        <p:nvSpPr>
          <p:cNvPr id="141314"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sz="2800"/>
              <a:t>The introduction</a:t>
            </a:r>
            <a:endParaRPr lang="en-CA" altLang="zh-CN" sz="2800"/>
          </a:p>
          <a:p>
            <a:pPr marL="536575" lvl="1" indent="-267970"/>
            <a:r>
              <a:rPr lang="en-CA" altLang="zh-CN" sz="2400"/>
              <a:t>location where interaction</a:t>
            </a:r>
            <a:br>
              <a:rPr lang="en-CA" altLang="zh-CN" sz="2400"/>
            </a:br>
            <a:r>
              <a:rPr lang="en-CA" altLang="zh-CN" sz="2400"/>
              <a:t>takes place</a:t>
            </a:r>
            <a:endParaRPr lang="en-CA" altLang="zh-CN" sz="2400"/>
          </a:p>
          <a:p>
            <a:pPr marL="536575" lvl="1" indent="-267970"/>
            <a:r>
              <a:rPr lang="en-CA" altLang="zh-CN" sz="2400"/>
              <a:t>people involved</a:t>
            </a:r>
            <a:endParaRPr lang="en-CA" altLang="zh-CN" sz="2400"/>
          </a:p>
          <a:p>
            <a:pPr marL="536575" lvl="1" indent="-267970"/>
            <a:r>
              <a:rPr lang="en-CA" altLang="zh-CN" sz="2400"/>
              <a:t>setting</a:t>
            </a:r>
            <a:endParaRPr lang="en-CA" altLang="zh-CN" sz="2400"/>
          </a:p>
          <a:p>
            <a:pPr marL="0" indent="0"/>
            <a:r>
              <a:rPr lang="en-CA" altLang="zh-CN" sz="2800"/>
              <a:t>The shot</a:t>
            </a:r>
            <a:endParaRPr lang="en-CA" altLang="zh-CN" sz="2800"/>
          </a:p>
          <a:p>
            <a:pPr marL="536575" lvl="1" indent="-267970"/>
            <a:r>
              <a:rPr lang="en-CA" altLang="zh-CN" sz="2400"/>
              <a:t>long shot</a:t>
            </a:r>
            <a:endParaRPr lang="en-CA" altLang="zh-CN" sz="2400"/>
          </a:p>
          <a:p>
            <a:pPr marL="0" indent="0"/>
            <a:r>
              <a:rPr lang="en-CA" altLang="zh-CN" sz="2800"/>
              <a:t>Alternate shots OK </a:t>
            </a:r>
            <a:endParaRPr lang="en-CA" altLang="zh-CN" sz="2800"/>
          </a:p>
          <a:p>
            <a:pPr marL="536575" lvl="1" indent="-267970"/>
            <a:r>
              <a:rPr lang="en-CA" altLang="zh-CN" sz="2400"/>
              <a:t>hallway</a:t>
            </a:r>
            <a:r>
              <a:rPr lang="zh-CN" altLang="en-CA" sz="2400"/>
              <a:t>（走廊）</a:t>
            </a:r>
            <a:endParaRPr lang="zh-CN" altLang="en-CA" sz="2400"/>
          </a:p>
          <a:p>
            <a:pPr marL="536575" lvl="1" indent="-267970"/>
            <a:r>
              <a:rPr lang="en-CA" altLang="zh-CN" sz="2400"/>
              <a:t>airport</a:t>
            </a:r>
            <a:endParaRPr lang="en-CA" altLang="zh-CN" sz="2400"/>
          </a:p>
          <a:p>
            <a:pPr marL="536575" lvl="1" indent="-267970"/>
            <a:r>
              <a:rPr lang="en-CA" altLang="zh-CN" sz="2400"/>
              <a:t>multiple people…</a:t>
            </a:r>
            <a:endParaRPr lang="en-US" altLang="zh-CN"/>
          </a:p>
        </p:txBody>
      </p:sp>
      <p:pic>
        <p:nvPicPr>
          <p:cNvPr id="141315" name="Picture 2"/>
          <p:cNvPicPr>
            <a:picLocks noChangeAspect="1"/>
          </p:cNvPicPr>
          <p:nvPr/>
        </p:nvPicPr>
        <p:blipFill>
          <a:blip r:embed="rId1"/>
          <a:stretch>
            <a:fillRect/>
          </a:stretch>
        </p:blipFill>
        <p:spPr>
          <a:xfrm>
            <a:off x="5076825" y="1484313"/>
            <a:ext cx="3840163" cy="4968875"/>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Rectangle 2"/>
          <p:cNvSpPr>
            <a:spLocks noGrp="1"/>
          </p:cNvSpPr>
          <p:nvPr>
            <p:ph type="title" idx="4294967295"/>
          </p:nvPr>
        </p:nvSpPr>
        <p:spPr>
          <a:ln/>
        </p:spPr>
        <p:txBody>
          <a:bodyPr wrap="square" lIns="91440" tIns="45720" rIns="91440" bIns="45720" anchor="ctr"/>
          <a:p>
            <a:r>
              <a:rPr lang="en-US" altLang="zh-CN"/>
              <a:t>3. Sketch Establishing Shot</a:t>
            </a:r>
            <a:endParaRPr lang="en-US" altLang="zh-CN" sz="3600"/>
          </a:p>
        </p:txBody>
      </p:sp>
      <p:sp>
        <p:nvSpPr>
          <p:cNvPr id="143362"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a:t>Use appropriate shots</a:t>
            </a:r>
            <a:endParaRPr lang="en-CA" altLang="zh-CN"/>
          </a:p>
          <a:p>
            <a:pPr marL="536575" lvl="1" indent="-267970"/>
            <a:r>
              <a:rPr lang="en-CA" altLang="zh-CN"/>
              <a:t>extreme long shot</a:t>
            </a:r>
            <a:endParaRPr lang="en-CA" altLang="zh-CN"/>
          </a:p>
          <a:p>
            <a:pPr marL="536575" lvl="1" indent="-267970"/>
            <a:r>
              <a:rPr lang="en-CA" altLang="zh-CN"/>
              <a:t>emphasizes context</a:t>
            </a:r>
            <a:endParaRPr lang="en-CA" altLang="zh-CN"/>
          </a:p>
          <a:p>
            <a:pPr marL="536575" lvl="1" indent="-267970"/>
            <a:endParaRPr lang="en-US" altLang="zh-CN"/>
          </a:p>
        </p:txBody>
      </p:sp>
      <p:sp>
        <p:nvSpPr>
          <p:cNvPr id="143363"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43364" name="Picture 2"/>
          <p:cNvPicPr>
            <a:picLocks noChangeAspect="1"/>
          </p:cNvPicPr>
          <p:nvPr/>
        </p:nvPicPr>
        <p:blipFill>
          <a:blip r:embed="rId1"/>
          <a:stretch>
            <a:fillRect/>
          </a:stretch>
        </p:blipFill>
        <p:spPr>
          <a:xfrm>
            <a:off x="5076825" y="1484313"/>
            <a:ext cx="3840163" cy="4968875"/>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Rectangle 2"/>
          <p:cNvSpPr>
            <a:spLocks noGrp="1"/>
          </p:cNvSpPr>
          <p:nvPr>
            <p:ph type="title" idx="4294967295"/>
          </p:nvPr>
        </p:nvSpPr>
        <p:spPr>
          <a:ln/>
        </p:spPr>
        <p:txBody>
          <a:bodyPr wrap="square" lIns="91440" tIns="45720" rIns="91440" bIns="45720" anchor="ctr"/>
          <a:p>
            <a:r>
              <a:rPr lang="en-US" altLang="zh-CN" dirty="0"/>
              <a:t>4. Continue storyline </a:t>
            </a:r>
            <a:endParaRPr lang="en-US" altLang="zh-CN" sz="3600" dirty="0"/>
          </a:p>
        </p:txBody>
      </p:sp>
      <p:sp>
        <p:nvSpPr>
          <p:cNvPr id="145410"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dirty="0"/>
              <a:t>Use appropriate shots</a:t>
            </a:r>
            <a:endParaRPr lang="en-CA" altLang="zh-CN" dirty="0"/>
          </a:p>
          <a:p>
            <a:pPr marL="536575" lvl="1" indent="-267970"/>
            <a:r>
              <a:rPr lang="en-CA" altLang="zh-CN" dirty="0"/>
              <a:t>over the shoulder</a:t>
            </a:r>
            <a:endParaRPr lang="en-CA" altLang="zh-CN" dirty="0"/>
          </a:p>
          <a:p>
            <a:pPr marL="536575" lvl="1" indent="-267970"/>
            <a:r>
              <a:rPr lang="en-CA" altLang="zh-CN" dirty="0"/>
              <a:t>emphasise person </a:t>
            </a:r>
            <a:br>
              <a:rPr lang="en-CA" altLang="zh-CN" dirty="0"/>
            </a:br>
            <a:r>
              <a:rPr lang="en-CA" altLang="zh-CN" dirty="0"/>
              <a:t>looking at something of </a:t>
            </a:r>
            <a:br>
              <a:rPr lang="en-CA" altLang="zh-CN" dirty="0"/>
            </a:br>
            <a:r>
              <a:rPr lang="en-CA" altLang="zh-CN" dirty="0"/>
              <a:t>interest</a:t>
            </a:r>
            <a:endParaRPr lang="en-CA" altLang="zh-CN" dirty="0"/>
          </a:p>
          <a:p>
            <a:pPr marL="536575" lvl="1" indent="-267970"/>
            <a:endParaRPr lang="en-CA" altLang="zh-CN" dirty="0"/>
          </a:p>
          <a:p>
            <a:pPr marL="536575" lvl="1" indent="-267970"/>
            <a:endParaRPr lang="en-US" altLang="zh-CN" dirty="0"/>
          </a:p>
        </p:txBody>
      </p:sp>
      <p:sp>
        <p:nvSpPr>
          <p:cNvPr id="145411"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45412" name="Picture 2"/>
          <p:cNvPicPr>
            <a:picLocks noChangeAspect="1"/>
          </p:cNvPicPr>
          <p:nvPr/>
        </p:nvPicPr>
        <p:blipFill>
          <a:blip r:embed="rId1"/>
          <a:stretch>
            <a:fillRect/>
          </a:stretch>
        </p:blipFill>
        <p:spPr>
          <a:xfrm>
            <a:off x="5219700" y="1471613"/>
            <a:ext cx="3600450" cy="4981575"/>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Rectangle 2"/>
          <p:cNvSpPr>
            <a:spLocks noGrp="1"/>
          </p:cNvSpPr>
          <p:nvPr>
            <p:ph type="title" idx="4294967295"/>
          </p:nvPr>
        </p:nvSpPr>
        <p:spPr>
          <a:ln/>
        </p:spPr>
        <p:txBody>
          <a:bodyPr wrap="square" lIns="91440" tIns="45720" rIns="91440" bIns="45720" anchor="ctr"/>
          <a:p>
            <a:r>
              <a:rPr lang="en-US" altLang="zh-CN"/>
              <a:t>4. Continue storyline </a:t>
            </a:r>
            <a:endParaRPr lang="en-US" altLang="zh-CN" sz="3600"/>
          </a:p>
        </p:txBody>
      </p:sp>
      <p:sp>
        <p:nvSpPr>
          <p:cNvPr id="147458"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a:t>Use appropriate shots</a:t>
            </a:r>
            <a:endParaRPr lang="en-CA" altLang="zh-CN"/>
          </a:p>
          <a:p>
            <a:pPr marL="536575" lvl="1" indent="-267970"/>
            <a:r>
              <a:rPr lang="en-CA" altLang="zh-CN"/>
              <a:t>point of view</a:t>
            </a:r>
            <a:endParaRPr lang="en-CA" altLang="zh-CN"/>
          </a:p>
          <a:p>
            <a:pPr marL="536575" lvl="1" indent="-267970"/>
            <a:r>
              <a:rPr lang="en-CA" altLang="zh-CN"/>
              <a:t>emphasises person’s</a:t>
            </a:r>
            <a:br>
              <a:rPr lang="en-CA" altLang="zh-CN"/>
            </a:br>
            <a:r>
              <a:rPr lang="en-CA" altLang="zh-CN"/>
              <a:t>action</a:t>
            </a:r>
            <a:endParaRPr lang="en-CA" altLang="zh-CN"/>
          </a:p>
          <a:p>
            <a:pPr marL="536575" lvl="1" indent="-267970"/>
            <a:endParaRPr lang="en-CA" altLang="zh-CN"/>
          </a:p>
          <a:p>
            <a:pPr marL="536575" lvl="1" indent="-267970"/>
            <a:endParaRPr lang="en-US" altLang="zh-CN"/>
          </a:p>
        </p:txBody>
      </p:sp>
      <p:sp>
        <p:nvSpPr>
          <p:cNvPr id="147459"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47460" name="Picture 2"/>
          <p:cNvPicPr>
            <a:picLocks noChangeAspect="1"/>
          </p:cNvPicPr>
          <p:nvPr/>
        </p:nvPicPr>
        <p:blipFill>
          <a:blip r:embed="rId1"/>
          <a:stretch>
            <a:fillRect/>
          </a:stretch>
        </p:blipFill>
        <p:spPr>
          <a:xfrm>
            <a:off x="5100638" y="1490663"/>
            <a:ext cx="3719512" cy="4602162"/>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Rectangle 2"/>
          <p:cNvSpPr>
            <a:spLocks noGrp="1"/>
          </p:cNvSpPr>
          <p:nvPr>
            <p:ph type="title" idx="4294967295"/>
          </p:nvPr>
        </p:nvSpPr>
        <p:spPr>
          <a:ln/>
        </p:spPr>
        <p:txBody>
          <a:bodyPr wrap="square" lIns="91440" tIns="45720" rIns="91440" bIns="45720" anchor="ctr"/>
          <a:p>
            <a:r>
              <a:rPr lang="en-US" altLang="zh-CN"/>
              <a:t>4. Continue storyline </a:t>
            </a:r>
            <a:endParaRPr lang="en-US" altLang="zh-CN" sz="3600"/>
          </a:p>
        </p:txBody>
      </p:sp>
      <p:sp>
        <p:nvSpPr>
          <p:cNvPr id="149506"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a:t>Use appropriate shots</a:t>
            </a:r>
            <a:endParaRPr lang="en-CA" altLang="zh-CN"/>
          </a:p>
          <a:p>
            <a:pPr marL="536575" lvl="1" indent="-267970"/>
            <a:r>
              <a:rPr lang="en-CA" altLang="zh-CN"/>
              <a:t>close-up</a:t>
            </a:r>
            <a:endParaRPr lang="en-CA" altLang="zh-CN"/>
          </a:p>
          <a:p>
            <a:pPr marL="536575" lvl="1" indent="-267970"/>
            <a:r>
              <a:rPr lang="en-CA" altLang="zh-CN"/>
              <a:t>shows detail</a:t>
            </a:r>
            <a:endParaRPr lang="en-CA" altLang="zh-CN"/>
          </a:p>
          <a:p>
            <a:pPr marL="0" indent="0"/>
            <a:r>
              <a:rPr lang="en-CA" altLang="zh-CN"/>
              <a:t>The climax</a:t>
            </a:r>
            <a:endParaRPr lang="en-CA" altLang="zh-CN"/>
          </a:p>
          <a:p>
            <a:pPr marL="536575" lvl="1" indent="-267970"/>
            <a:endParaRPr lang="en-CA" altLang="zh-CN"/>
          </a:p>
          <a:p>
            <a:pPr marL="536575" lvl="1" indent="-267970"/>
            <a:endParaRPr lang="en-US" altLang="zh-CN"/>
          </a:p>
        </p:txBody>
      </p:sp>
      <p:sp>
        <p:nvSpPr>
          <p:cNvPr id="149507"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49508" name="Picture 2"/>
          <p:cNvPicPr>
            <a:picLocks noChangeAspect="1"/>
          </p:cNvPicPr>
          <p:nvPr/>
        </p:nvPicPr>
        <p:blipFill>
          <a:blip r:embed="rId1"/>
          <a:stretch>
            <a:fillRect/>
          </a:stretch>
        </p:blipFill>
        <p:spPr>
          <a:xfrm>
            <a:off x="5164138" y="1565275"/>
            <a:ext cx="3568700" cy="4816475"/>
          </a:xfrm>
          <a:prstGeom prst="rect">
            <a:avLst/>
          </a:prstGeom>
          <a:noFill/>
          <a:ln w="9525">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Rectangle 2"/>
          <p:cNvSpPr>
            <a:spLocks noGrp="1"/>
          </p:cNvSpPr>
          <p:nvPr>
            <p:ph type="title" idx="4294967295"/>
          </p:nvPr>
        </p:nvSpPr>
        <p:spPr>
          <a:ln/>
        </p:spPr>
        <p:txBody>
          <a:bodyPr wrap="square" lIns="91440" tIns="45720" rIns="91440" bIns="45720" anchor="ctr"/>
          <a:p>
            <a:r>
              <a:rPr lang="en-US" altLang="zh-CN"/>
              <a:t>4. Continue storyline </a:t>
            </a:r>
            <a:endParaRPr lang="en-US" altLang="zh-CN" sz="3600"/>
          </a:p>
        </p:txBody>
      </p:sp>
      <p:sp>
        <p:nvSpPr>
          <p:cNvPr id="151554" name="Content Placeholder 4"/>
          <p:cNvSpPr>
            <a:spLocks noGrp="1"/>
          </p:cNvSpPr>
          <p:nvPr>
            <p:ph idx="4294967295"/>
          </p:nvPr>
        </p:nvSpPr>
        <p:spPr>
          <a:xfrm>
            <a:off x="396875" y="1557338"/>
            <a:ext cx="8748713" cy="1871662"/>
          </a:xfrm>
          <a:ln/>
        </p:spPr>
        <p:txBody>
          <a:bodyPr wrap="square" lIns="91440" tIns="45720" rIns="91440" bIns="45720" anchor="t"/>
          <a:p>
            <a:pPr marL="0" indent="0"/>
            <a:r>
              <a:rPr lang="en-CA" altLang="zh-CN"/>
              <a:t>Use appropriate shots</a:t>
            </a:r>
            <a:endParaRPr lang="en-CA" altLang="zh-CN"/>
          </a:p>
          <a:p>
            <a:pPr marL="536575" lvl="1" indent="-267970"/>
            <a:r>
              <a:rPr lang="en-CA" altLang="zh-CN"/>
              <a:t>extreme long shot</a:t>
            </a:r>
            <a:endParaRPr lang="en-CA" altLang="zh-CN"/>
          </a:p>
          <a:p>
            <a:pPr marL="536575" lvl="1" indent="-267970"/>
            <a:r>
              <a:rPr lang="en-CA" altLang="zh-CN"/>
              <a:t>shows context on</a:t>
            </a:r>
            <a:br>
              <a:rPr lang="en-CA" altLang="zh-CN"/>
            </a:br>
            <a:r>
              <a:rPr lang="en-CA" altLang="zh-CN"/>
              <a:t>completion</a:t>
            </a:r>
            <a:endParaRPr lang="en-CA" altLang="zh-CN"/>
          </a:p>
          <a:p>
            <a:pPr marL="0" indent="0"/>
            <a:r>
              <a:rPr lang="en-CA" altLang="zh-CN"/>
              <a:t>Conclusion</a:t>
            </a:r>
            <a:endParaRPr lang="en-US" altLang="zh-CN"/>
          </a:p>
        </p:txBody>
      </p:sp>
      <p:sp>
        <p:nvSpPr>
          <p:cNvPr id="151555"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51556" name="Picture 2"/>
          <p:cNvPicPr>
            <a:picLocks noChangeAspect="1"/>
          </p:cNvPicPr>
          <p:nvPr/>
        </p:nvPicPr>
        <p:blipFill>
          <a:blip r:embed="rId1"/>
          <a:stretch>
            <a:fillRect/>
          </a:stretch>
        </p:blipFill>
        <p:spPr>
          <a:xfrm>
            <a:off x="5241925" y="1519238"/>
            <a:ext cx="3578225" cy="4789487"/>
          </a:xfrm>
          <a:prstGeom prst="rect">
            <a:avLst/>
          </a:prstGeom>
          <a:noFill/>
          <a:ln w="9525">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Rectangle 2"/>
          <p:cNvSpPr>
            <a:spLocks noGrp="1"/>
          </p:cNvSpPr>
          <p:nvPr>
            <p:ph type="title" idx="4294967295"/>
          </p:nvPr>
        </p:nvSpPr>
        <p:spPr>
          <a:ln/>
        </p:spPr>
        <p:txBody>
          <a:bodyPr wrap="square" lIns="91440" tIns="45720" rIns="91440" bIns="45720" anchor="ctr"/>
          <a:p>
            <a:r>
              <a:rPr lang="en-US" altLang="zh-CN" dirty="0"/>
              <a:t>4. Continue storyline </a:t>
            </a:r>
            <a:endParaRPr lang="en-US" altLang="zh-CN" sz="3600" dirty="0"/>
          </a:p>
        </p:txBody>
      </p:sp>
      <p:sp>
        <p:nvSpPr>
          <p:cNvPr id="153602"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53603" name="Picture 2"/>
          <p:cNvPicPr>
            <a:picLocks noChangeAspect="1"/>
          </p:cNvPicPr>
          <p:nvPr/>
        </p:nvPicPr>
        <p:blipFill>
          <a:blip r:embed="rId1"/>
          <a:stretch>
            <a:fillRect/>
          </a:stretch>
        </p:blipFill>
        <p:spPr>
          <a:xfrm>
            <a:off x="250825" y="2060575"/>
            <a:ext cx="8270875" cy="1773238"/>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55650" name="Content Placeholder 2"/>
          <p:cNvSpPr>
            <a:spLocks noGrp="1"/>
          </p:cNvSpPr>
          <p:nvPr>
            <p:ph idx="4294967295"/>
          </p:nvPr>
        </p:nvSpPr>
        <p:spPr>
          <a:ln/>
        </p:spPr>
        <p:txBody>
          <a:bodyPr wrap="square" lIns="91440" tIns="45720" rIns="91440" bIns="45720" anchor="t"/>
          <a:p>
            <a:pPr marL="0" indent="0"/>
            <a:r>
              <a:rPr lang="en-CA" altLang="zh-CN" sz="2800"/>
              <a:t>Large arrow emphasises a person walking by</a:t>
            </a:r>
            <a:endParaRPr lang="en-US" altLang="zh-CN" sz="2800"/>
          </a:p>
        </p:txBody>
      </p:sp>
      <p:sp>
        <p:nvSpPr>
          <p:cNvPr id="155651"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55652" name="Picture 2"/>
          <p:cNvPicPr>
            <a:picLocks noChangeAspect="1"/>
          </p:cNvPicPr>
          <p:nvPr/>
        </p:nvPicPr>
        <p:blipFill>
          <a:blip r:embed="rId1"/>
          <a:stretch>
            <a:fillRect/>
          </a:stretch>
        </p:blipFill>
        <p:spPr>
          <a:xfrm>
            <a:off x="3059113" y="2924175"/>
            <a:ext cx="3706812" cy="2665413"/>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a:spLocks noGrp="1"/>
          </p:cNvSpPr>
          <p:nvPr>
            <p:ph type="title"/>
          </p:nvPr>
        </p:nvSpPr>
        <p:spPr>
          <a:ln/>
        </p:spPr>
        <p:txBody>
          <a:bodyPr anchor="b"/>
          <a:p>
            <a:r>
              <a:rPr lang="en-US" altLang="zh-CN"/>
              <a:t>Step 2: Define Functional Elements</a:t>
            </a:r>
            <a:endParaRPr lang="en-US" altLang="zh-CN"/>
          </a:p>
        </p:txBody>
      </p:sp>
      <p:sp>
        <p:nvSpPr>
          <p:cNvPr id="20482" name="内容占位符 2"/>
          <p:cNvSpPr>
            <a:spLocks noGrp="1"/>
          </p:cNvSpPr>
          <p:nvPr>
            <p:ph idx="1"/>
          </p:nvPr>
        </p:nvSpPr>
        <p:spPr>
          <a:ln/>
        </p:spPr>
        <p:txBody>
          <a:bodyPr anchor="t"/>
          <a:p>
            <a:r>
              <a:rPr lang="zh-CN" altLang="en-US"/>
              <a:t>Functional elements are the operations that can be done to the data elements and their representations in the interface.</a:t>
            </a:r>
            <a:endParaRPr lang="zh-CN" altLang="en-US"/>
          </a:p>
          <a:p>
            <a:r>
              <a:rPr lang="zh-CN" altLang="en-US"/>
              <a:t>Generally speaking, they include tools to act on and ways to visually and structurally manage data elements.</a:t>
            </a:r>
            <a:endParaRPr lang="zh-CN" altLang="en-US"/>
          </a:p>
          <a:p>
            <a:r>
              <a:rPr lang="zh-CN" altLang="en-US"/>
              <a:t>It is common for a single requirement to necessitate multiple interface elements.</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57698" name="Content Placeholder 2"/>
          <p:cNvSpPr>
            <a:spLocks noGrp="1"/>
          </p:cNvSpPr>
          <p:nvPr>
            <p:ph idx="4294967295"/>
          </p:nvPr>
        </p:nvSpPr>
        <p:spPr>
          <a:xfrm>
            <a:off x="457200" y="1600200"/>
            <a:ext cx="5295900" cy="1716088"/>
          </a:xfrm>
          <a:ln/>
        </p:spPr>
        <p:txBody>
          <a:bodyPr wrap="square" lIns="91440" tIns="45720" rIns="91440" bIns="45720" anchor="t"/>
          <a:p>
            <a:pPr marL="0" indent="0"/>
            <a:r>
              <a:rPr lang="en-CA" altLang="zh-CN" sz="2800"/>
              <a:t>Circling arrow emphasises</a:t>
            </a:r>
            <a:br>
              <a:rPr lang="en-CA" altLang="zh-CN" sz="2800"/>
            </a:br>
            <a:r>
              <a:rPr lang="en-CA" altLang="zh-CN" sz="2800"/>
              <a:t>motion as he notices </a:t>
            </a:r>
            <a:br>
              <a:rPr lang="en-CA" altLang="zh-CN" sz="2800"/>
            </a:br>
            <a:r>
              <a:rPr lang="en-CA" altLang="zh-CN" sz="2800"/>
              <a:t>something of interest</a:t>
            </a:r>
            <a:endParaRPr lang="en-US" altLang="zh-CN" sz="2800"/>
          </a:p>
        </p:txBody>
      </p:sp>
      <p:sp>
        <p:nvSpPr>
          <p:cNvPr id="157699"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57700" name="Picture 2"/>
          <p:cNvPicPr>
            <a:picLocks noChangeAspect="1"/>
          </p:cNvPicPr>
          <p:nvPr/>
        </p:nvPicPr>
        <p:blipFill>
          <a:blip r:embed="rId1"/>
          <a:stretch>
            <a:fillRect/>
          </a:stretch>
        </p:blipFill>
        <p:spPr>
          <a:xfrm>
            <a:off x="4872038" y="1700213"/>
            <a:ext cx="3606800" cy="2592387"/>
          </a:xfrm>
          <a:prstGeom prst="rect">
            <a:avLst/>
          </a:prstGeom>
          <a:noFill/>
          <a:ln w="9525">
            <a:noFill/>
          </a:ln>
        </p:spPr>
      </p:pic>
      <p:pic>
        <p:nvPicPr>
          <p:cNvPr id="157701" name="Picture 3"/>
          <p:cNvPicPr>
            <a:picLocks noChangeAspect="1"/>
          </p:cNvPicPr>
          <p:nvPr/>
        </p:nvPicPr>
        <p:blipFill>
          <a:blip r:embed="rId2"/>
          <a:stretch>
            <a:fillRect/>
          </a:stretch>
        </p:blipFill>
        <p:spPr>
          <a:xfrm>
            <a:off x="468313" y="3644900"/>
            <a:ext cx="2951162" cy="2840038"/>
          </a:xfrm>
          <a:prstGeom prst="rect">
            <a:avLst/>
          </a:prstGeom>
          <a:noFill/>
          <a:ln w="9525">
            <a:noFill/>
          </a:ln>
        </p:spPr>
      </p:pic>
      <p:sp>
        <p:nvSpPr>
          <p:cNvPr id="157702" name="Content Placeholder 2"/>
          <p:cNvSpPr txBox="1"/>
          <p:nvPr/>
        </p:nvSpPr>
        <p:spPr>
          <a:xfrm>
            <a:off x="3797300" y="5589588"/>
            <a:ext cx="5329238" cy="1008062"/>
          </a:xfrm>
          <a:prstGeom prst="rect">
            <a:avLst/>
          </a:prstGeom>
          <a:noFill/>
          <a:ln w="9525">
            <a:noFill/>
          </a:ln>
        </p:spPr>
        <p:txBody>
          <a:bodyPr anchor="t"/>
          <a:p>
            <a:pPr eaLnBrk="0" hangingPunct="0">
              <a:spcBef>
                <a:spcPct val="20000"/>
              </a:spcBef>
            </a:pPr>
            <a:r>
              <a:rPr lang="en-CA" altLang="zh-CN" sz="2400">
                <a:solidFill>
                  <a:srgbClr val="000066"/>
                </a:solidFill>
                <a:latin typeface="Verdana" panose="020B0604030504040204" pitchFamily="34" charset="0"/>
                <a:ea typeface="宋体" panose="02010600030101010101" pitchFamily="2" charset="-122"/>
              </a:rPr>
              <a:t>Question mark reveals emotions (interest)</a:t>
            </a:r>
            <a:endParaRPr lang="en-US" altLang="zh-CN" sz="2400">
              <a:solidFill>
                <a:srgbClr val="000066"/>
              </a:solidFill>
              <a:latin typeface="Verdana" panose="020B0604030504040204" pitchFamily="34" charset="0"/>
              <a:ea typeface="宋体" panose="0201060003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59746" name="Content Placeholder 2"/>
          <p:cNvSpPr>
            <a:spLocks noGrp="1"/>
          </p:cNvSpPr>
          <p:nvPr>
            <p:ph idx="4294967295"/>
          </p:nvPr>
        </p:nvSpPr>
        <p:spPr>
          <a:ln/>
        </p:spPr>
        <p:txBody>
          <a:bodyPr wrap="square" lIns="91440" tIns="45720" rIns="91440" bIns="45720" anchor="t"/>
          <a:p>
            <a:pPr marL="0" indent="0"/>
            <a:r>
              <a:rPr lang="en-CA" altLang="zh-CN" sz="2800"/>
              <a:t>Area emphasises photo-taking action</a:t>
            </a:r>
            <a:endParaRPr lang="en-US" altLang="zh-CN" sz="2800"/>
          </a:p>
        </p:txBody>
      </p:sp>
      <p:pic>
        <p:nvPicPr>
          <p:cNvPr id="159747" name="Picture 2"/>
          <p:cNvPicPr>
            <a:picLocks noChangeAspect="1"/>
          </p:cNvPicPr>
          <p:nvPr/>
        </p:nvPicPr>
        <p:blipFill>
          <a:blip r:embed="rId1"/>
          <a:stretch>
            <a:fillRect/>
          </a:stretch>
        </p:blipFill>
        <p:spPr>
          <a:xfrm>
            <a:off x="2987675" y="2852738"/>
            <a:ext cx="2371725" cy="2727325"/>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61794" name="Content Placeholder 2"/>
          <p:cNvSpPr>
            <a:spLocks noGrp="1"/>
          </p:cNvSpPr>
          <p:nvPr>
            <p:ph idx="4294967295"/>
          </p:nvPr>
        </p:nvSpPr>
        <p:spPr>
          <a:ln/>
        </p:spPr>
        <p:txBody>
          <a:bodyPr wrap="square" lIns="91440" tIns="45720" rIns="91440" bIns="45720" anchor="t"/>
          <a:p>
            <a:pPr marL="0" indent="0"/>
            <a:r>
              <a:rPr lang="en-CA" altLang="zh-CN" sz="2800"/>
              <a:t>Highlights emphasises action of information received</a:t>
            </a:r>
            <a:endParaRPr lang="en-US" altLang="zh-CN" sz="2800"/>
          </a:p>
        </p:txBody>
      </p:sp>
      <p:pic>
        <p:nvPicPr>
          <p:cNvPr id="161795" name="Picture 2"/>
          <p:cNvPicPr>
            <a:picLocks noChangeAspect="1"/>
          </p:cNvPicPr>
          <p:nvPr/>
        </p:nvPicPr>
        <p:blipFill>
          <a:blip r:embed="rId1"/>
          <a:stretch>
            <a:fillRect/>
          </a:stretch>
        </p:blipFill>
        <p:spPr>
          <a:xfrm>
            <a:off x="2627313" y="2852738"/>
            <a:ext cx="3116262" cy="3295650"/>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63842" name="Content Placeholder 2"/>
          <p:cNvSpPr>
            <a:spLocks noGrp="1"/>
          </p:cNvSpPr>
          <p:nvPr>
            <p:ph idx="4294967295"/>
          </p:nvPr>
        </p:nvSpPr>
        <p:spPr>
          <a:xfrm>
            <a:off x="468313" y="1628775"/>
            <a:ext cx="8604250" cy="4530725"/>
          </a:xfrm>
          <a:ln/>
        </p:spPr>
        <p:txBody>
          <a:bodyPr wrap="square" lIns="91440" tIns="45720" rIns="91440" bIns="45720" anchor="t"/>
          <a:p>
            <a:pPr marL="0" indent="0"/>
            <a:r>
              <a:rPr lang="en-CA" altLang="zh-CN" sz="2800"/>
              <a:t>Arrow emphasises person walking away</a:t>
            </a:r>
            <a:endParaRPr lang="en-US" altLang="zh-CN" sz="2800"/>
          </a:p>
        </p:txBody>
      </p:sp>
      <p:pic>
        <p:nvPicPr>
          <p:cNvPr id="163843" name="Picture 2"/>
          <p:cNvPicPr>
            <a:picLocks noChangeAspect="1"/>
          </p:cNvPicPr>
          <p:nvPr/>
        </p:nvPicPr>
        <p:blipFill>
          <a:blip r:embed="rId1"/>
          <a:stretch>
            <a:fillRect/>
          </a:stretch>
        </p:blipFill>
        <p:spPr>
          <a:xfrm>
            <a:off x="2700338" y="2924175"/>
            <a:ext cx="3890962" cy="2808288"/>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Rectangle 2"/>
          <p:cNvSpPr>
            <a:spLocks noGrp="1"/>
          </p:cNvSpPr>
          <p:nvPr>
            <p:ph type="title" idx="4294967295"/>
          </p:nvPr>
        </p:nvSpPr>
        <p:spPr>
          <a:ln/>
        </p:spPr>
        <p:txBody>
          <a:bodyPr wrap="square" lIns="91440" tIns="45720" rIns="91440" bIns="45720" anchor="ctr"/>
          <a:p>
            <a:r>
              <a:rPr lang="en-US" altLang="zh-CN"/>
              <a:t>5. Emphasize Actions and Motions</a:t>
            </a:r>
            <a:endParaRPr lang="en-US" altLang="zh-CN" sz="3600"/>
          </a:p>
        </p:txBody>
      </p:sp>
      <p:sp>
        <p:nvSpPr>
          <p:cNvPr id="165890" name="TextBox 3"/>
          <p:cNvSpPr txBox="1"/>
          <p:nvPr/>
        </p:nvSpPr>
        <p:spPr>
          <a:xfrm>
            <a:off x="0" y="6627813"/>
            <a:ext cx="2987675"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from: </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pic>
        <p:nvPicPr>
          <p:cNvPr id="165891" name="Picture 2"/>
          <p:cNvPicPr>
            <a:picLocks noChangeAspect="1"/>
          </p:cNvPicPr>
          <p:nvPr/>
        </p:nvPicPr>
        <p:blipFill>
          <a:blip r:embed="rId1"/>
          <a:stretch>
            <a:fillRect/>
          </a:stretch>
        </p:blipFill>
        <p:spPr>
          <a:xfrm>
            <a:off x="395288" y="2349500"/>
            <a:ext cx="8515350" cy="2465388"/>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Rectangle 2"/>
          <p:cNvSpPr>
            <a:spLocks noGrp="1"/>
          </p:cNvSpPr>
          <p:nvPr>
            <p:ph type="title" idx="4294967295"/>
          </p:nvPr>
        </p:nvSpPr>
        <p:spPr>
          <a:ln/>
        </p:spPr>
        <p:txBody>
          <a:bodyPr wrap="square" lIns="91440" tIns="45720" rIns="91440" bIns="45720" anchor="ctr"/>
          <a:p>
            <a:r>
              <a:rPr lang="en-US" altLang="zh-CN"/>
              <a:t>6. Demonstrate and Iterate</a:t>
            </a:r>
            <a:endParaRPr lang="en-US" altLang="zh-CN" sz="3600"/>
          </a:p>
        </p:txBody>
      </p:sp>
      <p:sp>
        <p:nvSpPr>
          <p:cNvPr id="167938" name="Content Placeholder 1"/>
          <p:cNvSpPr>
            <a:spLocks noGrp="1"/>
          </p:cNvSpPr>
          <p:nvPr>
            <p:ph idx="4294967295"/>
          </p:nvPr>
        </p:nvSpPr>
        <p:spPr>
          <a:ln/>
        </p:spPr>
        <p:txBody>
          <a:bodyPr wrap="square" lIns="91440" tIns="45720" rIns="91440" bIns="45720" anchor="t"/>
          <a:p>
            <a:pPr marL="0" indent="0"/>
            <a:r>
              <a:rPr lang="en-CA" altLang="zh-CN"/>
              <a:t>Show and get critique</a:t>
            </a:r>
            <a:r>
              <a:rPr lang="zh-CN" altLang="en-CA" dirty="0"/>
              <a:t>（评论）</a:t>
            </a:r>
            <a:endParaRPr lang="zh-CN" altLang="en-CA" dirty="0"/>
          </a:p>
          <a:p>
            <a:pPr marL="536575" lvl="1" indent="-267970"/>
            <a:r>
              <a:rPr lang="en-CA" altLang="zh-CN"/>
              <a:t>is it realistic?</a:t>
            </a:r>
            <a:endParaRPr lang="en-CA" altLang="zh-CN"/>
          </a:p>
          <a:p>
            <a:pPr marL="536575" lvl="1" indent="-267970"/>
            <a:r>
              <a:rPr lang="en-CA" altLang="zh-CN"/>
              <a:t>is the context plausible?</a:t>
            </a:r>
            <a:endParaRPr lang="en-CA" altLang="zh-CN"/>
          </a:p>
          <a:p>
            <a:pPr marL="536575" lvl="1" indent="-267970"/>
            <a:r>
              <a:rPr lang="en-CA" altLang="zh-CN"/>
              <a:t>are the person’s </a:t>
            </a:r>
            <a:r>
              <a:rPr lang="en-CA" altLang="zh-CN" err="1"/>
              <a:t>motivatins</a:t>
            </a:r>
            <a:r>
              <a:rPr lang="en-CA" altLang="zh-CN"/>
              <a:t> plausible</a:t>
            </a:r>
            <a:endParaRPr lang="en-CA" altLang="zh-CN"/>
          </a:p>
          <a:p>
            <a:pPr marL="536575" lvl="1" indent="-267970"/>
            <a:r>
              <a:rPr lang="en-CA" altLang="zh-CN"/>
              <a:t>would they really do those actions?</a:t>
            </a:r>
            <a:endParaRPr lang="en-CA" altLang="zh-CN"/>
          </a:p>
          <a:p>
            <a:pPr marL="0" indent="0"/>
            <a:r>
              <a:rPr lang="en-CA" altLang="zh-CN"/>
              <a:t>Develop alternate scenarios</a:t>
            </a:r>
            <a:endParaRPr lang="en-US" altLang="zh-CN"/>
          </a:p>
        </p:txBody>
      </p:sp>
      <p:pic>
        <p:nvPicPr>
          <p:cNvPr id="167939" name="Picture 2"/>
          <p:cNvPicPr>
            <a:picLocks noChangeAspect="1"/>
          </p:cNvPicPr>
          <p:nvPr/>
        </p:nvPicPr>
        <p:blipFill>
          <a:blip r:embed="rId1"/>
          <a:stretch>
            <a:fillRect/>
          </a:stretch>
        </p:blipFill>
        <p:spPr>
          <a:xfrm>
            <a:off x="3341688" y="5167313"/>
            <a:ext cx="5535612" cy="1601787"/>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Title 1"/>
          <p:cNvSpPr>
            <a:spLocks noGrp="1"/>
          </p:cNvSpPr>
          <p:nvPr>
            <p:ph type="title" idx="4294967295"/>
          </p:nvPr>
        </p:nvSpPr>
        <p:spPr>
          <a:xfrm>
            <a:off x="457200" y="549275"/>
            <a:ext cx="8305800" cy="533400"/>
          </a:xfrm>
          <a:ln/>
        </p:spPr>
        <p:txBody>
          <a:bodyPr wrap="square" lIns="91440" tIns="45720" rIns="91440" bIns="45720" anchor="ctr"/>
          <a:p>
            <a:r>
              <a:rPr lang="en-CA" altLang="zh-CN"/>
              <a:t>Steps 3+4. Use Snapshots Instead (</a:t>
            </a:r>
            <a:r>
              <a:rPr lang="en-CA" altLang="zh-CN" sz="2000"/>
              <a:t>Alternate</a:t>
            </a:r>
            <a:r>
              <a:rPr lang="en-CA" altLang="zh-CN"/>
              <a:t>)</a:t>
            </a:r>
            <a:endParaRPr lang="en-US" altLang="zh-CN"/>
          </a:p>
        </p:txBody>
      </p:sp>
      <p:pic>
        <p:nvPicPr>
          <p:cNvPr id="169986" name="Picture 2"/>
          <p:cNvPicPr>
            <a:picLocks noChangeAspect="1"/>
          </p:cNvPicPr>
          <p:nvPr/>
        </p:nvPicPr>
        <p:blipFill>
          <a:blip r:embed="rId1"/>
          <a:stretch>
            <a:fillRect/>
          </a:stretch>
        </p:blipFill>
        <p:spPr>
          <a:xfrm>
            <a:off x="539750" y="1670050"/>
            <a:ext cx="2220913" cy="2220913"/>
          </a:xfrm>
          <a:prstGeom prst="rect">
            <a:avLst/>
          </a:prstGeom>
          <a:noFill/>
          <a:ln w="9525">
            <a:noFill/>
          </a:ln>
        </p:spPr>
      </p:pic>
      <p:pic>
        <p:nvPicPr>
          <p:cNvPr id="169987" name="Picture 3"/>
          <p:cNvPicPr>
            <a:picLocks noChangeAspect="1"/>
          </p:cNvPicPr>
          <p:nvPr/>
        </p:nvPicPr>
        <p:blipFill>
          <a:blip r:embed="rId2"/>
          <a:stretch>
            <a:fillRect/>
          </a:stretch>
        </p:blipFill>
        <p:spPr>
          <a:xfrm>
            <a:off x="3157538" y="1670050"/>
            <a:ext cx="2220912" cy="2220913"/>
          </a:xfrm>
          <a:prstGeom prst="rect">
            <a:avLst/>
          </a:prstGeom>
          <a:noFill/>
          <a:ln w="9525">
            <a:noFill/>
          </a:ln>
        </p:spPr>
      </p:pic>
      <p:pic>
        <p:nvPicPr>
          <p:cNvPr id="169988" name="Picture 4"/>
          <p:cNvPicPr>
            <a:picLocks noChangeAspect="1"/>
          </p:cNvPicPr>
          <p:nvPr/>
        </p:nvPicPr>
        <p:blipFill>
          <a:blip r:embed="rId3"/>
          <a:stretch>
            <a:fillRect/>
          </a:stretch>
        </p:blipFill>
        <p:spPr>
          <a:xfrm>
            <a:off x="5748338" y="1684338"/>
            <a:ext cx="2208212" cy="2206625"/>
          </a:xfrm>
          <a:prstGeom prst="rect">
            <a:avLst/>
          </a:prstGeom>
          <a:noFill/>
          <a:ln w="9525">
            <a:noFill/>
          </a:ln>
        </p:spPr>
      </p:pic>
      <p:pic>
        <p:nvPicPr>
          <p:cNvPr id="169989" name="Picture 5"/>
          <p:cNvPicPr>
            <a:picLocks noChangeAspect="1"/>
          </p:cNvPicPr>
          <p:nvPr/>
        </p:nvPicPr>
        <p:blipFill>
          <a:blip r:embed="rId4"/>
          <a:stretch>
            <a:fillRect/>
          </a:stretch>
        </p:blipFill>
        <p:spPr>
          <a:xfrm>
            <a:off x="1754188" y="4067175"/>
            <a:ext cx="2241550" cy="2241550"/>
          </a:xfrm>
          <a:prstGeom prst="rect">
            <a:avLst/>
          </a:prstGeom>
          <a:noFill/>
          <a:ln w="9525">
            <a:noFill/>
          </a:ln>
        </p:spPr>
      </p:pic>
      <p:pic>
        <p:nvPicPr>
          <p:cNvPr id="169990" name="Picture 6"/>
          <p:cNvPicPr>
            <a:picLocks noChangeAspect="1"/>
          </p:cNvPicPr>
          <p:nvPr/>
        </p:nvPicPr>
        <p:blipFill>
          <a:blip r:embed="rId5"/>
          <a:stretch>
            <a:fillRect/>
          </a:stretch>
        </p:blipFill>
        <p:spPr>
          <a:xfrm>
            <a:off x="4427538" y="4067175"/>
            <a:ext cx="2222500" cy="2222500"/>
          </a:xfrm>
          <a:prstGeom prst="rect">
            <a:avLst/>
          </a:prstGeom>
          <a:noFill/>
          <a:ln w="9525">
            <a:noFill/>
          </a:ln>
        </p:spPr>
      </p:pic>
      <p:sp>
        <p:nvSpPr>
          <p:cNvPr id="169991" name="Content Placeholder 2"/>
          <p:cNvSpPr>
            <a:spLocks noGrp="1"/>
          </p:cNvSpPr>
          <p:nvPr>
            <p:ph idx="4294967295"/>
          </p:nvPr>
        </p:nvSpPr>
        <p:spPr>
          <a:xfrm>
            <a:off x="525463" y="6308725"/>
            <a:ext cx="7745412" cy="549275"/>
          </a:xfrm>
          <a:ln/>
        </p:spPr>
        <p:txBody>
          <a:bodyPr wrap="square" lIns="91440" tIns="45720" rIns="91440" bIns="45720" anchor="t"/>
          <a:p>
            <a:pPr marL="0" indent="0"/>
            <a:r>
              <a:rPr lang="en-CA" altLang="zh-CN" sz="2800" i="1"/>
              <a:t>Tip: exaggerate poses</a:t>
            </a:r>
            <a:endParaRPr lang="en-US" altLang="zh-CN" sz="2800" i="1"/>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Print Them</a:t>
            </a:r>
            <a:endParaRPr lang="en-US" altLang="zh-CN"/>
          </a:p>
        </p:txBody>
      </p:sp>
      <p:pic>
        <p:nvPicPr>
          <p:cNvPr id="171010" name="Picture 2"/>
          <p:cNvPicPr>
            <a:picLocks noChangeAspect="1"/>
          </p:cNvPicPr>
          <p:nvPr/>
        </p:nvPicPr>
        <p:blipFill>
          <a:blip r:embed="rId1"/>
          <a:stretch>
            <a:fillRect/>
          </a:stretch>
        </p:blipFill>
        <p:spPr>
          <a:xfrm>
            <a:off x="611188" y="1439863"/>
            <a:ext cx="8137525" cy="4429125"/>
          </a:xfrm>
          <a:prstGeom prst="rect">
            <a:avLst/>
          </a:prstGeom>
          <a:noFill/>
          <a:ln w="9525">
            <a:noFill/>
          </a:ln>
        </p:spPr>
      </p:pic>
      <p:sp>
        <p:nvSpPr>
          <p:cNvPr id="171011" name="Content Placeholder 2"/>
          <p:cNvSpPr>
            <a:spLocks noGrp="1"/>
          </p:cNvSpPr>
          <p:nvPr>
            <p:ph idx="4294967295"/>
          </p:nvPr>
        </p:nvSpPr>
        <p:spPr>
          <a:xfrm>
            <a:off x="525463" y="6308725"/>
            <a:ext cx="7745412" cy="549275"/>
          </a:xfrm>
          <a:ln/>
        </p:spPr>
        <p:txBody>
          <a:bodyPr wrap="square" lIns="91440" tIns="45720" rIns="91440" bIns="45720" anchor="t"/>
          <a:p>
            <a:pPr marL="0" indent="0"/>
            <a:r>
              <a:rPr lang="en-CA" altLang="zh-CN" sz="2800" i="1"/>
              <a:t>Tip: 10×10CM minimum / photo</a:t>
            </a:r>
            <a:endParaRPr lang="en-US" altLang="zh-CN" sz="2800" i="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3"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Annotate Them</a:t>
            </a:r>
            <a:endParaRPr lang="en-US" altLang="zh-CN"/>
          </a:p>
        </p:txBody>
      </p:sp>
      <p:sp>
        <p:nvSpPr>
          <p:cNvPr id="172034" name="Content Placeholder 2"/>
          <p:cNvSpPr>
            <a:spLocks noGrp="1"/>
          </p:cNvSpPr>
          <p:nvPr>
            <p:ph idx="4294967295"/>
          </p:nvPr>
        </p:nvSpPr>
        <p:spPr>
          <a:xfrm>
            <a:off x="525463" y="6308725"/>
            <a:ext cx="7745412" cy="549275"/>
          </a:xfrm>
          <a:ln/>
        </p:spPr>
        <p:txBody>
          <a:bodyPr wrap="square" lIns="91440" tIns="45720" rIns="91440" bIns="45720" anchor="t"/>
          <a:p>
            <a:pPr marL="0" indent="0"/>
            <a:r>
              <a:rPr lang="en-CA" altLang="zh-CN" sz="2400" i="1"/>
              <a:t>Tip: thick markers / tracing paper for alternates</a:t>
            </a:r>
            <a:endParaRPr lang="en-US" altLang="zh-CN" sz="2400" i="1"/>
          </a:p>
        </p:txBody>
      </p:sp>
      <p:pic>
        <p:nvPicPr>
          <p:cNvPr id="172035" name="Picture 2"/>
          <p:cNvPicPr>
            <a:picLocks noChangeAspect="1"/>
          </p:cNvPicPr>
          <p:nvPr/>
        </p:nvPicPr>
        <p:blipFill>
          <a:blip r:embed="rId1"/>
          <a:stretch>
            <a:fillRect/>
          </a:stretch>
        </p:blipFill>
        <p:spPr>
          <a:xfrm>
            <a:off x="539750" y="1268413"/>
            <a:ext cx="7315200" cy="4867275"/>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Annotate Them</a:t>
            </a:r>
            <a:endParaRPr lang="en-US" altLang="zh-CN"/>
          </a:p>
        </p:txBody>
      </p:sp>
      <p:sp>
        <p:nvSpPr>
          <p:cNvPr id="173058" name="Content Placeholder 2"/>
          <p:cNvSpPr>
            <a:spLocks noGrp="1"/>
          </p:cNvSpPr>
          <p:nvPr>
            <p:ph idx="4294967295"/>
          </p:nvPr>
        </p:nvSpPr>
        <p:spPr>
          <a:xfrm>
            <a:off x="525463" y="6308725"/>
            <a:ext cx="7745412" cy="549275"/>
          </a:xfrm>
          <a:ln/>
        </p:spPr>
        <p:txBody>
          <a:bodyPr wrap="square" lIns="91440" tIns="45720" rIns="91440" bIns="45720" anchor="t"/>
          <a:p>
            <a:pPr marL="0" indent="0"/>
            <a:r>
              <a:rPr lang="en-CA" altLang="zh-CN" sz="2400" i="1"/>
              <a:t>Tip: annotations an extend beyond boundaries</a:t>
            </a:r>
            <a:endParaRPr lang="en-US" altLang="zh-CN" sz="2400" i="1"/>
          </a:p>
        </p:txBody>
      </p:sp>
      <p:pic>
        <p:nvPicPr>
          <p:cNvPr id="173059" name="Picture 2"/>
          <p:cNvPicPr>
            <a:picLocks noChangeAspect="1"/>
          </p:cNvPicPr>
          <p:nvPr/>
        </p:nvPicPr>
        <p:blipFill>
          <a:blip r:embed="rId1"/>
          <a:stretch>
            <a:fillRect/>
          </a:stretch>
        </p:blipFill>
        <p:spPr>
          <a:xfrm>
            <a:off x="395288" y="1557338"/>
            <a:ext cx="5283200" cy="41497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a:ln/>
        </p:spPr>
        <p:txBody>
          <a:bodyPr anchor="b"/>
          <a:p>
            <a:r>
              <a:rPr lang="zh-CN" altLang="en-US"/>
              <a:t>Step 2: Define </a:t>
            </a:r>
            <a:r>
              <a:rPr lang="en-US" altLang="zh-CN"/>
              <a:t>F</a:t>
            </a:r>
            <a:r>
              <a:rPr lang="zh-CN" altLang="en-US"/>
              <a:t>unctional and </a:t>
            </a:r>
            <a:r>
              <a:rPr lang="en-US" altLang="zh-CN"/>
              <a:t>D</a:t>
            </a:r>
            <a:r>
              <a:rPr lang="zh-CN" altLang="en-US"/>
              <a:t>ata </a:t>
            </a:r>
            <a:r>
              <a:rPr lang="en-US" altLang="zh-CN"/>
              <a:t>E</a:t>
            </a:r>
            <a:r>
              <a:rPr lang="zh-CN" altLang="en-US"/>
              <a:t>lements</a:t>
            </a:r>
            <a:endParaRPr lang="zh-CN" altLang="en-US"/>
          </a:p>
        </p:txBody>
      </p:sp>
      <p:sp>
        <p:nvSpPr>
          <p:cNvPr id="21506" name="内容占位符 2"/>
          <p:cNvSpPr>
            <a:spLocks noGrp="1"/>
          </p:cNvSpPr>
          <p:nvPr>
            <p:ph idx="1"/>
          </p:nvPr>
        </p:nvSpPr>
        <p:spPr>
          <a:ln/>
        </p:spPr>
        <p:txBody>
          <a:bodyPr anchor="t"/>
          <a:p>
            <a:r>
              <a:rPr lang="zh-CN" altLang="en-US"/>
              <a:t>Ask yourself which of the possible solutions is most likely to do the following:</a:t>
            </a:r>
            <a:endParaRPr lang="zh-CN" altLang="en-US"/>
          </a:p>
          <a:p>
            <a:pPr lvl="1"/>
            <a:r>
              <a:rPr lang="zh-CN" altLang="en-US"/>
              <a:t>Accomplish user goals most efficiently.</a:t>
            </a:r>
            <a:endParaRPr lang="zh-CN" altLang="en-US"/>
          </a:p>
          <a:p>
            <a:pPr lvl="1"/>
            <a:r>
              <a:rPr lang="zh-CN" altLang="en-US"/>
              <a:t>Best fit your design principles.</a:t>
            </a:r>
            <a:endParaRPr lang="zh-CN" altLang="en-US"/>
          </a:p>
          <a:p>
            <a:pPr lvl="1"/>
            <a:r>
              <a:rPr lang="zh-CN" altLang="en-US"/>
              <a:t>Fit within technology or cost parameters.</a:t>
            </a:r>
            <a:endParaRPr lang="zh-CN" altLang="en-US"/>
          </a:p>
          <a:p>
            <a:pPr lvl="1"/>
            <a:r>
              <a:rPr lang="zh-CN" altLang="en-US"/>
              <a:t>Possibly differentiate the interaction from the competition.</a:t>
            </a:r>
            <a:endParaRPr lang="zh-CN" altLang="en-US"/>
          </a:p>
          <a:p>
            <a:pPr lvl="1"/>
            <a:r>
              <a:rPr lang="zh-CN" altLang="en-US"/>
              <a:t>Best fit other requirements.</a:t>
            </a: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Draw additional elements</a:t>
            </a:r>
            <a:endParaRPr lang="en-US" altLang="zh-CN"/>
          </a:p>
        </p:txBody>
      </p:sp>
      <p:sp>
        <p:nvSpPr>
          <p:cNvPr id="174082" name="Content Placeholder 2"/>
          <p:cNvSpPr>
            <a:spLocks noGrp="1"/>
          </p:cNvSpPr>
          <p:nvPr>
            <p:ph idx="4294967295"/>
          </p:nvPr>
        </p:nvSpPr>
        <p:spPr>
          <a:xfrm>
            <a:off x="620713" y="6165850"/>
            <a:ext cx="7745412" cy="547688"/>
          </a:xfrm>
          <a:ln/>
        </p:spPr>
        <p:txBody>
          <a:bodyPr wrap="square" lIns="91440" tIns="45720" rIns="91440" bIns="45720" anchor="t"/>
          <a:p>
            <a:pPr marL="0" indent="0"/>
            <a:r>
              <a:rPr lang="en-CA" altLang="zh-CN" sz="2400" i="1"/>
              <a:t>Tip: Leave space on photos / white it out, or…</a:t>
            </a:r>
            <a:endParaRPr lang="en-US" altLang="zh-CN" sz="2400" i="1"/>
          </a:p>
        </p:txBody>
      </p:sp>
      <p:pic>
        <p:nvPicPr>
          <p:cNvPr id="174083" name="Picture 2"/>
          <p:cNvPicPr>
            <a:picLocks noChangeAspect="1"/>
          </p:cNvPicPr>
          <p:nvPr/>
        </p:nvPicPr>
        <p:blipFill>
          <a:blip r:embed="rId1"/>
          <a:stretch>
            <a:fillRect/>
          </a:stretch>
        </p:blipFill>
        <p:spPr>
          <a:xfrm>
            <a:off x="611188" y="1628775"/>
            <a:ext cx="5868987" cy="4103688"/>
          </a:xfrm>
          <a:prstGeom prst="rect">
            <a:avLst/>
          </a:prstGeom>
          <a:noFill/>
          <a:ln w="9525">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5105" name="Picture 5"/>
          <p:cNvPicPr>
            <a:picLocks noChangeAspect="1"/>
          </p:cNvPicPr>
          <p:nvPr/>
        </p:nvPicPr>
        <p:blipFill>
          <a:blip r:embed="rId1"/>
          <a:stretch>
            <a:fillRect/>
          </a:stretch>
        </p:blipFill>
        <p:spPr>
          <a:xfrm>
            <a:off x="4549775" y="2868613"/>
            <a:ext cx="4086225" cy="3200400"/>
          </a:xfrm>
          <a:prstGeom prst="rect">
            <a:avLst/>
          </a:prstGeom>
          <a:noFill/>
          <a:ln w="9525">
            <a:noFill/>
          </a:ln>
        </p:spPr>
      </p:pic>
      <p:pic>
        <p:nvPicPr>
          <p:cNvPr id="175106" name="Picture 4"/>
          <p:cNvPicPr>
            <a:picLocks noChangeAspect="1"/>
          </p:cNvPicPr>
          <p:nvPr/>
        </p:nvPicPr>
        <p:blipFill>
          <a:blip r:embed="rId2"/>
          <a:stretch>
            <a:fillRect/>
          </a:stretch>
        </p:blipFill>
        <p:spPr>
          <a:xfrm>
            <a:off x="468313" y="1597025"/>
            <a:ext cx="4524375" cy="3009900"/>
          </a:xfrm>
          <a:prstGeom prst="rect">
            <a:avLst/>
          </a:prstGeom>
          <a:noFill/>
          <a:ln w="9525">
            <a:noFill/>
          </a:ln>
        </p:spPr>
      </p:pic>
      <p:sp>
        <p:nvSpPr>
          <p:cNvPr id="175107"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Draw additional elements</a:t>
            </a:r>
            <a:endParaRPr lang="en-US" altLang="zh-CN"/>
          </a:p>
        </p:txBody>
      </p:sp>
      <p:sp>
        <p:nvSpPr>
          <p:cNvPr id="175108" name="Content Placeholder 2"/>
          <p:cNvSpPr>
            <a:spLocks noGrp="1"/>
          </p:cNvSpPr>
          <p:nvPr>
            <p:ph idx="4294967295"/>
          </p:nvPr>
        </p:nvSpPr>
        <p:spPr>
          <a:xfrm>
            <a:off x="525463" y="6308725"/>
            <a:ext cx="7745412" cy="549275"/>
          </a:xfrm>
          <a:ln/>
        </p:spPr>
        <p:txBody>
          <a:bodyPr wrap="square" lIns="91440" tIns="45720" rIns="91440" bIns="45720" anchor="t"/>
          <a:p>
            <a:pPr marL="0" indent="0"/>
            <a:r>
              <a:rPr lang="en-CA" altLang="zh-CN" sz="2400" i="1"/>
              <a:t>Tip: Use office supplies to create overlays</a:t>
            </a:r>
            <a:endParaRPr lang="en-US" altLang="zh-CN" sz="2400" i="1"/>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Title 1"/>
          <p:cNvSpPr>
            <a:spLocks noGrp="1"/>
          </p:cNvSpPr>
          <p:nvPr>
            <p:ph type="title" idx="4294967295"/>
          </p:nvPr>
        </p:nvSpPr>
        <p:spPr>
          <a:xfrm>
            <a:off x="457200" y="549275"/>
            <a:ext cx="8305800" cy="533400"/>
          </a:xfrm>
          <a:ln/>
        </p:spPr>
        <p:txBody>
          <a:bodyPr wrap="square" lIns="91440" tIns="45720" rIns="91440" bIns="45720" anchor="ctr"/>
          <a:p>
            <a:r>
              <a:rPr lang="en-CA" altLang="zh-CN" sz="2000"/>
              <a:t>Alternate</a:t>
            </a:r>
            <a:br>
              <a:rPr lang="en-CA" altLang="zh-CN" sz="2000"/>
            </a:br>
            <a:r>
              <a:rPr lang="en-CA" altLang="zh-CN"/>
              <a:t>Add Storyline</a:t>
            </a:r>
            <a:endParaRPr lang="en-US" altLang="zh-CN"/>
          </a:p>
        </p:txBody>
      </p:sp>
      <p:pic>
        <p:nvPicPr>
          <p:cNvPr id="176130" name="Picture 2"/>
          <p:cNvPicPr>
            <a:picLocks noChangeAspect="1"/>
          </p:cNvPicPr>
          <p:nvPr/>
        </p:nvPicPr>
        <p:blipFill>
          <a:blip r:embed="rId1"/>
          <a:stretch>
            <a:fillRect/>
          </a:stretch>
        </p:blipFill>
        <p:spPr>
          <a:xfrm>
            <a:off x="468313" y="1917700"/>
            <a:ext cx="8399462" cy="3455988"/>
          </a:xfrm>
          <a:prstGeom prst="rect">
            <a:avLst/>
          </a:prstGeom>
          <a:noFill/>
          <a:ln w="9525">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Title 1"/>
          <p:cNvSpPr>
            <a:spLocks noGrp="1"/>
          </p:cNvSpPr>
          <p:nvPr>
            <p:ph type="title" idx="4294967295"/>
          </p:nvPr>
        </p:nvSpPr>
        <p:spPr>
          <a:xfrm>
            <a:off x="457200" y="549275"/>
            <a:ext cx="8305800" cy="533400"/>
          </a:xfrm>
          <a:ln/>
        </p:spPr>
        <p:txBody>
          <a:bodyPr wrap="square" lIns="91440" tIns="45720" rIns="91440" bIns="45720" anchor="ctr"/>
          <a:p>
            <a:r>
              <a:rPr lang="en-CA" altLang="zh-CN"/>
              <a:t>Complete Narrative Storyboard (</a:t>
            </a:r>
            <a:r>
              <a:rPr lang="en-CA" altLang="zh-CN" sz="2000"/>
              <a:t>Alternate</a:t>
            </a:r>
            <a:r>
              <a:rPr lang="en-CA" altLang="zh-CN"/>
              <a:t>)</a:t>
            </a:r>
            <a:endParaRPr lang="en-US" altLang="zh-CN"/>
          </a:p>
        </p:txBody>
      </p:sp>
      <p:pic>
        <p:nvPicPr>
          <p:cNvPr id="177154" name="Picture 3"/>
          <p:cNvPicPr>
            <a:picLocks noChangeAspect="1"/>
          </p:cNvPicPr>
          <p:nvPr/>
        </p:nvPicPr>
        <p:blipFill>
          <a:blip r:embed="rId1"/>
          <a:srcRect l="4718" t="13670" r="4718" b="25984"/>
          <a:stretch>
            <a:fillRect/>
          </a:stretch>
        </p:blipFill>
        <p:spPr>
          <a:xfrm>
            <a:off x="46038" y="1522413"/>
            <a:ext cx="9097962" cy="2843212"/>
          </a:xfrm>
          <a:prstGeom prst="rect">
            <a:avLst/>
          </a:prstGeom>
          <a:noFill/>
          <a:ln w="9525">
            <a:noFill/>
          </a:ln>
        </p:spPr>
      </p:pic>
      <p:pic>
        <p:nvPicPr>
          <p:cNvPr id="177155" name="Picture 2"/>
          <p:cNvPicPr>
            <a:picLocks noChangeAspect="1"/>
          </p:cNvPicPr>
          <p:nvPr/>
        </p:nvPicPr>
        <p:blipFill>
          <a:blip r:embed="rId2"/>
          <a:stretch>
            <a:fillRect/>
          </a:stretch>
        </p:blipFill>
        <p:spPr>
          <a:xfrm>
            <a:off x="68263" y="4327525"/>
            <a:ext cx="9075737" cy="2465388"/>
          </a:xfrm>
          <a:prstGeom prst="rect">
            <a:avLst/>
          </a:prstGeom>
          <a:noFill/>
          <a:ln w="9525">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标题 62465"/>
          <p:cNvSpPr>
            <a:spLocks noGrp="1"/>
          </p:cNvSpPr>
          <p:nvPr>
            <p:ph type="title"/>
          </p:nvPr>
        </p:nvSpPr>
        <p:spPr>
          <a:ln/>
        </p:spPr>
        <p:txBody>
          <a:bodyPr anchor="b"/>
          <a:p>
            <a:r>
              <a:rPr lang="en-US" altLang="zh-CN" dirty="0"/>
              <a:t>Medium Fidelity Prototyping</a:t>
            </a:r>
            <a:endParaRPr lang="zh-CN" altLang="en-US" dirty="0"/>
          </a:p>
        </p:txBody>
      </p:sp>
      <p:sp>
        <p:nvSpPr>
          <p:cNvPr id="178178" name="文本占位符 62466"/>
          <p:cNvSpPr>
            <a:spLocks noGrp="1"/>
          </p:cNvSpPr>
          <p:nvPr>
            <p:ph idx="1"/>
          </p:nvPr>
        </p:nvSpPr>
        <p:spPr>
          <a:ln/>
        </p:spPr>
        <p:txBody>
          <a:bodyPr anchor="t"/>
          <a:p>
            <a:r>
              <a:rPr lang="en-US" altLang="zh-CN" dirty="0"/>
              <a:t>More “real” user experience</a:t>
            </a:r>
            <a:endParaRPr lang="en-US" altLang="zh-CN" dirty="0"/>
          </a:p>
          <a:p>
            <a:r>
              <a:rPr lang="en-US" altLang="zh-CN" dirty="0"/>
              <a:t>Longer design time</a:t>
            </a:r>
            <a:endParaRPr lang="en-US" altLang="zh-CN" dirty="0"/>
          </a:p>
          <a:p>
            <a:r>
              <a:rPr lang="en-US" altLang="zh-CN" dirty="0"/>
              <a:t>Longer development time</a:t>
            </a:r>
            <a:endParaRPr lang="en-US" altLang="zh-CN" dirty="0"/>
          </a:p>
          <a:p>
            <a:r>
              <a:rPr lang="en-US" altLang="zh-CN" dirty="0"/>
              <a:t>Some level of programming</a:t>
            </a:r>
            <a:endParaRPr lang="en-US" altLang="zh-CN" dirty="0"/>
          </a:p>
          <a:p>
            <a:r>
              <a:rPr lang="en-US" altLang="zh-CN" dirty="0"/>
              <a:t>“Golden Path” / Slideshow</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Title 1"/>
          <p:cNvSpPr>
            <a:spLocks noGrp="1"/>
          </p:cNvSpPr>
          <p:nvPr>
            <p:ph type="title" idx="4294967295"/>
          </p:nvPr>
        </p:nvSpPr>
        <p:spPr>
          <a:ln/>
        </p:spPr>
        <p:txBody>
          <a:bodyPr wrap="square" lIns="0" tIns="0" rIns="115725" bIns="0" anchor="b"/>
          <a:p>
            <a:pPr marL="161925"/>
            <a:r>
              <a:rPr lang="en-US" altLang="zh-CN" dirty="0"/>
              <a:t>Medium Fidelity</a:t>
            </a:r>
            <a:endParaRPr lang="en-US" altLang="zh-CN" dirty="0"/>
          </a:p>
        </p:txBody>
      </p:sp>
      <p:pic>
        <p:nvPicPr>
          <p:cNvPr id="180226" name="Picture 6" descr="med_fidelity_1"/>
          <p:cNvPicPr>
            <a:picLocks noChangeAspect="1"/>
          </p:cNvPicPr>
          <p:nvPr/>
        </p:nvPicPr>
        <p:blipFill>
          <a:blip r:embed="rId1"/>
          <a:stretch>
            <a:fillRect/>
          </a:stretch>
        </p:blipFill>
        <p:spPr>
          <a:xfrm>
            <a:off x="1839913" y="1714500"/>
            <a:ext cx="2143125" cy="2857500"/>
          </a:xfrm>
          <a:prstGeom prst="rect">
            <a:avLst/>
          </a:prstGeom>
          <a:noFill/>
          <a:ln w="9525">
            <a:noFill/>
          </a:ln>
          <a:effectLst>
            <a:outerShdw dist="35921" dir="2699999" algn="ctr" rotWithShape="0">
              <a:srgbClr val="808080">
                <a:alpha val="70998"/>
              </a:srgbClr>
            </a:outerShdw>
          </a:effectLst>
        </p:spPr>
      </p:pic>
      <p:pic>
        <p:nvPicPr>
          <p:cNvPr id="180227" name="Picture 7" descr="med_fidelity_2"/>
          <p:cNvPicPr>
            <a:picLocks noChangeAspect="1"/>
          </p:cNvPicPr>
          <p:nvPr/>
        </p:nvPicPr>
        <p:blipFill>
          <a:blip r:embed="rId2"/>
          <a:stretch>
            <a:fillRect/>
          </a:stretch>
        </p:blipFill>
        <p:spPr>
          <a:xfrm>
            <a:off x="4572000" y="1714500"/>
            <a:ext cx="2143125" cy="2857500"/>
          </a:xfrm>
          <a:prstGeom prst="rect">
            <a:avLst/>
          </a:prstGeom>
          <a:noFill/>
          <a:ln w="9525">
            <a:noFill/>
          </a:ln>
          <a:effectLst>
            <a:outerShdw dist="35921" dir="2699999" algn="ctr" rotWithShape="0">
              <a:srgbClr val="808080">
                <a:alpha val="70998"/>
              </a:srgbClr>
            </a:outerShdw>
          </a:effectLst>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标题 65537"/>
          <p:cNvSpPr>
            <a:spLocks noGrp="1"/>
          </p:cNvSpPr>
          <p:nvPr>
            <p:ph type="title"/>
          </p:nvPr>
        </p:nvSpPr>
        <p:spPr>
          <a:ln/>
        </p:spPr>
        <p:txBody>
          <a:bodyPr wrap="square" lIns="92075" tIns="46038" rIns="92075" bIns="46038" anchor="ctr"/>
          <a:p>
            <a:r>
              <a:rPr lang="en-US" altLang="zh-CN"/>
              <a:t>Scripted simulations</a:t>
            </a:r>
            <a:endParaRPr lang="en-US" altLang="zh-CN"/>
          </a:p>
        </p:txBody>
      </p:sp>
      <p:sp>
        <p:nvSpPr>
          <p:cNvPr id="181250" name="文本占位符 65538"/>
          <p:cNvSpPr>
            <a:spLocks noGrp="1"/>
          </p:cNvSpPr>
          <p:nvPr>
            <p:ph idx="1"/>
          </p:nvPr>
        </p:nvSpPr>
        <p:spPr>
          <a:ln/>
        </p:spPr>
        <p:txBody>
          <a:bodyPr wrap="square" lIns="92075" tIns="46038" rIns="92075" bIns="46038" anchor="t"/>
          <a:p>
            <a:r>
              <a:rPr lang="en-US" altLang="zh-CN"/>
              <a:t>Create storyboard with media tools</a:t>
            </a:r>
            <a:endParaRPr lang="en-US" altLang="zh-CN"/>
          </a:p>
          <a:p>
            <a:pPr lvl="1"/>
            <a:r>
              <a:rPr lang="en-US" altLang="zh-CN"/>
              <a:t>scene transition activated by simple user inputs</a:t>
            </a:r>
            <a:endParaRPr lang="en-US" altLang="zh-CN"/>
          </a:p>
          <a:p>
            <a:pPr lvl="1"/>
            <a:r>
              <a:rPr lang="en-US" altLang="zh-CN"/>
              <a:t>a simple vertical prototype</a:t>
            </a:r>
            <a:endParaRPr lang="en-US" altLang="zh-CN"/>
          </a:p>
          <a:p>
            <a:r>
              <a:rPr lang="en-US" altLang="zh-CN"/>
              <a:t>User given a very tight script/task to follow</a:t>
            </a:r>
            <a:endParaRPr lang="en-US" altLang="zh-CN"/>
          </a:p>
          <a:p>
            <a:pPr lvl="1"/>
            <a:r>
              <a:rPr lang="en-US" altLang="zh-CN"/>
              <a:t>appears to behave as a real system</a:t>
            </a:r>
            <a:endParaRPr lang="en-US" altLang="zh-CN"/>
          </a:p>
          <a:p>
            <a:pPr lvl="1"/>
            <a:r>
              <a:rPr lang="en-US" altLang="zh-CN"/>
              <a:t>script deviations blow the simulation</a:t>
            </a:r>
            <a:endParaRPr lang="en-US" altLang="zh-CN"/>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2273" name="图片 66561"/>
          <p:cNvPicPr>
            <a:picLocks noChangeAspect="1"/>
          </p:cNvPicPr>
          <p:nvPr/>
        </p:nvPicPr>
        <p:blipFill>
          <a:blip r:embed="rId1"/>
          <a:stretch>
            <a:fillRect/>
          </a:stretch>
        </p:blipFill>
        <p:spPr>
          <a:xfrm>
            <a:off x="1835150" y="0"/>
            <a:ext cx="7308850" cy="6853238"/>
          </a:xfrm>
          <a:prstGeom prst="rect">
            <a:avLst/>
          </a:prstGeom>
          <a:noFill/>
          <a:ln w="12699" cap="flat" cmpd="sng">
            <a:solidFill>
              <a:schemeClr val="accent2"/>
            </a:solidFill>
            <a:prstDash val="solid"/>
            <a:miter/>
            <a:headEnd type="none" w="med" len="med"/>
            <a:tailEnd type="none" w="med" len="med"/>
          </a:ln>
        </p:spPr>
      </p:pic>
      <p:pic>
        <p:nvPicPr>
          <p:cNvPr id="182274" name="图片 66562" descr="stroller"/>
          <p:cNvPicPr>
            <a:picLocks noChangeAspect="1"/>
          </p:cNvPicPr>
          <p:nvPr/>
        </p:nvPicPr>
        <p:blipFill>
          <a:blip r:embed="rId2">
            <a:lum contrast="-53999"/>
          </a:blip>
          <a:stretch>
            <a:fillRect/>
          </a:stretch>
        </p:blipFill>
        <p:spPr>
          <a:xfrm>
            <a:off x="0" y="3978275"/>
            <a:ext cx="1793875" cy="2879725"/>
          </a:xfrm>
          <a:prstGeom prst="rect">
            <a:avLst/>
          </a:prstGeom>
          <a:noFill/>
          <a:ln w="9525">
            <a:noFill/>
          </a:ln>
        </p:spPr>
      </p:pic>
      <p:grpSp>
        <p:nvGrpSpPr>
          <p:cNvPr id="182275" name="组合 66563"/>
          <p:cNvGrpSpPr/>
          <p:nvPr/>
        </p:nvGrpSpPr>
        <p:grpSpPr>
          <a:xfrm>
            <a:off x="539750" y="6327775"/>
            <a:ext cx="1223963" cy="530225"/>
            <a:chOff x="0" y="0"/>
            <a:chExt cx="1066" cy="589"/>
          </a:xfrm>
        </p:grpSpPr>
        <p:sp>
          <p:nvSpPr>
            <p:cNvPr id="182276" name="矩形 66564"/>
            <p:cNvSpPr/>
            <p:nvPr/>
          </p:nvSpPr>
          <p:spPr>
            <a:xfrm>
              <a:off x="0" y="0"/>
              <a:ext cx="1066" cy="589"/>
            </a:xfrm>
            <a:prstGeom prst="rect">
              <a:avLst/>
            </a:prstGeom>
            <a:solidFill>
              <a:srgbClr val="C1BDB3"/>
            </a:solidFill>
            <a:ln w="9525">
              <a:noFill/>
            </a:ln>
          </p:spPr>
          <p:txBody>
            <a:bodyPr anchor="t"/>
            <a:p>
              <a:endParaRPr lang="zh-CN" altLang="en-US">
                <a:latin typeface="Arial" panose="020B0604020202020204" pitchFamily="34" charset="0"/>
                <a:ea typeface="宋体" panose="02010600030101010101" pitchFamily="2" charset="-122"/>
              </a:endParaRPr>
            </a:p>
          </p:txBody>
        </p:sp>
        <p:grpSp>
          <p:nvGrpSpPr>
            <p:cNvPr id="182277" name="组合 66565"/>
            <p:cNvGrpSpPr/>
            <p:nvPr/>
          </p:nvGrpSpPr>
          <p:grpSpPr>
            <a:xfrm>
              <a:off x="136" y="22"/>
              <a:ext cx="766" cy="542"/>
              <a:chOff x="0" y="0"/>
              <a:chExt cx="766" cy="542"/>
            </a:xfrm>
          </p:grpSpPr>
          <p:sp>
            <p:nvSpPr>
              <p:cNvPr id="182278" name="未知"/>
              <p:cNvSpPr/>
              <p:nvPr/>
            </p:nvSpPr>
            <p:spPr>
              <a:xfrm>
                <a:off x="217" y="474"/>
                <a:ext cx="55" cy="68"/>
              </a:xfrm>
              <a:custGeom>
                <a:avLst/>
                <a:gdLst/>
                <a:ahLst/>
                <a:cxnLst/>
                <a:pathLst>
                  <a:path w="109" h="136">
                    <a:moveTo>
                      <a:pt x="109" y="68"/>
                    </a:moveTo>
                    <a:lnTo>
                      <a:pt x="108" y="84"/>
                    </a:lnTo>
                    <a:lnTo>
                      <a:pt x="106" y="100"/>
                    </a:lnTo>
                    <a:lnTo>
                      <a:pt x="102" y="114"/>
                    </a:lnTo>
                    <a:lnTo>
                      <a:pt x="95" y="125"/>
                    </a:lnTo>
                    <a:lnTo>
                      <a:pt x="91" y="128"/>
                    </a:lnTo>
                    <a:lnTo>
                      <a:pt x="86" y="130"/>
                    </a:lnTo>
                    <a:lnTo>
                      <a:pt x="82" y="133"/>
                    </a:lnTo>
                    <a:lnTo>
                      <a:pt x="76" y="134"/>
                    </a:lnTo>
                    <a:lnTo>
                      <a:pt x="70" y="135"/>
                    </a:lnTo>
                    <a:lnTo>
                      <a:pt x="63" y="136"/>
                    </a:lnTo>
                    <a:lnTo>
                      <a:pt x="57" y="136"/>
                    </a:lnTo>
                    <a:lnTo>
                      <a:pt x="50" y="136"/>
                    </a:lnTo>
                    <a:lnTo>
                      <a:pt x="41" y="136"/>
                    </a:lnTo>
                    <a:lnTo>
                      <a:pt x="33" y="135"/>
                    </a:lnTo>
                    <a:lnTo>
                      <a:pt x="24" y="134"/>
                    </a:lnTo>
                    <a:lnTo>
                      <a:pt x="16" y="130"/>
                    </a:lnTo>
                    <a:lnTo>
                      <a:pt x="9" y="126"/>
                    </a:lnTo>
                    <a:lnTo>
                      <a:pt x="4" y="119"/>
                    </a:lnTo>
                    <a:lnTo>
                      <a:pt x="1" y="110"/>
                    </a:lnTo>
                    <a:lnTo>
                      <a:pt x="0" y="97"/>
                    </a:lnTo>
                    <a:lnTo>
                      <a:pt x="19" y="97"/>
                    </a:lnTo>
                    <a:lnTo>
                      <a:pt x="21" y="105"/>
                    </a:lnTo>
                    <a:lnTo>
                      <a:pt x="24" y="112"/>
                    </a:lnTo>
                    <a:lnTo>
                      <a:pt x="33" y="117"/>
                    </a:lnTo>
                    <a:lnTo>
                      <a:pt x="50" y="119"/>
                    </a:lnTo>
                    <a:lnTo>
                      <a:pt x="57" y="119"/>
                    </a:lnTo>
                    <a:lnTo>
                      <a:pt x="64" y="118"/>
                    </a:lnTo>
                    <a:lnTo>
                      <a:pt x="69" y="118"/>
                    </a:lnTo>
                    <a:lnTo>
                      <a:pt x="74" y="115"/>
                    </a:lnTo>
                    <a:lnTo>
                      <a:pt x="77" y="114"/>
                    </a:lnTo>
                    <a:lnTo>
                      <a:pt x="80" y="111"/>
                    </a:lnTo>
                    <a:lnTo>
                      <a:pt x="83" y="107"/>
                    </a:lnTo>
                    <a:lnTo>
                      <a:pt x="85" y="104"/>
                    </a:lnTo>
                    <a:lnTo>
                      <a:pt x="86" y="97"/>
                    </a:lnTo>
                    <a:lnTo>
                      <a:pt x="88" y="90"/>
                    </a:lnTo>
                    <a:lnTo>
                      <a:pt x="88" y="82"/>
                    </a:lnTo>
                    <a:lnTo>
                      <a:pt x="88" y="73"/>
                    </a:lnTo>
                    <a:lnTo>
                      <a:pt x="85" y="76"/>
                    </a:lnTo>
                    <a:lnTo>
                      <a:pt x="82" y="80"/>
                    </a:lnTo>
                    <a:lnTo>
                      <a:pt x="77" y="82"/>
                    </a:lnTo>
                    <a:lnTo>
                      <a:pt x="71" y="84"/>
                    </a:lnTo>
                    <a:lnTo>
                      <a:pt x="67" y="85"/>
                    </a:lnTo>
                    <a:lnTo>
                      <a:pt x="61" y="87"/>
                    </a:lnTo>
                    <a:lnTo>
                      <a:pt x="56" y="87"/>
                    </a:lnTo>
                    <a:lnTo>
                      <a:pt x="50" y="87"/>
                    </a:lnTo>
                    <a:lnTo>
                      <a:pt x="40" y="87"/>
                    </a:lnTo>
                    <a:lnTo>
                      <a:pt x="30" y="84"/>
                    </a:lnTo>
                    <a:lnTo>
                      <a:pt x="22" y="81"/>
                    </a:lnTo>
                    <a:lnTo>
                      <a:pt x="15" y="77"/>
                    </a:lnTo>
                    <a:lnTo>
                      <a:pt x="9" y="72"/>
                    </a:lnTo>
                    <a:lnTo>
                      <a:pt x="4" y="64"/>
                    </a:lnTo>
                    <a:lnTo>
                      <a:pt x="2" y="54"/>
                    </a:lnTo>
                    <a:lnTo>
                      <a:pt x="1" y="44"/>
                    </a:lnTo>
                    <a:lnTo>
                      <a:pt x="1" y="37"/>
                    </a:lnTo>
                    <a:lnTo>
                      <a:pt x="3" y="28"/>
                    </a:lnTo>
                    <a:lnTo>
                      <a:pt x="7" y="20"/>
                    </a:lnTo>
                    <a:lnTo>
                      <a:pt x="12" y="12"/>
                    </a:lnTo>
                    <a:lnTo>
                      <a:pt x="17" y="8"/>
                    </a:lnTo>
                    <a:lnTo>
                      <a:pt x="23" y="6"/>
                    </a:lnTo>
                    <a:lnTo>
                      <a:pt x="30" y="4"/>
                    </a:lnTo>
                    <a:lnTo>
                      <a:pt x="35" y="3"/>
                    </a:lnTo>
                    <a:lnTo>
                      <a:pt x="41" y="1"/>
                    </a:lnTo>
                    <a:lnTo>
                      <a:pt x="47" y="0"/>
                    </a:lnTo>
                    <a:lnTo>
                      <a:pt x="52" y="0"/>
                    </a:lnTo>
                    <a:lnTo>
                      <a:pt x="55" y="0"/>
                    </a:lnTo>
                    <a:lnTo>
                      <a:pt x="70" y="1"/>
                    </a:lnTo>
                    <a:lnTo>
                      <a:pt x="82" y="4"/>
                    </a:lnTo>
                    <a:lnTo>
                      <a:pt x="91" y="8"/>
                    </a:lnTo>
                    <a:lnTo>
                      <a:pt x="98" y="15"/>
                    </a:lnTo>
                    <a:lnTo>
                      <a:pt x="103" y="23"/>
                    </a:lnTo>
                    <a:lnTo>
                      <a:pt x="107" y="35"/>
                    </a:lnTo>
                    <a:lnTo>
                      <a:pt x="108" y="47"/>
                    </a:lnTo>
                    <a:lnTo>
                      <a:pt x="109" y="62"/>
                    </a:lnTo>
                    <a:lnTo>
                      <a:pt x="109" y="68"/>
                    </a:lnTo>
                    <a:close/>
                  </a:path>
                </a:pathLst>
              </a:custGeom>
              <a:solidFill>
                <a:srgbClr val="000000"/>
              </a:solidFill>
              <a:ln w="9525">
                <a:noFill/>
              </a:ln>
            </p:spPr>
            <p:txBody>
              <a:bodyPr/>
              <a:p>
                <a:endParaRPr lang="zh-CN" altLang="en-US"/>
              </a:p>
            </p:txBody>
          </p:sp>
          <p:sp>
            <p:nvSpPr>
              <p:cNvPr id="182279" name="未知"/>
              <p:cNvSpPr/>
              <p:nvPr/>
            </p:nvSpPr>
            <p:spPr>
              <a:xfrm>
                <a:off x="323" y="474"/>
                <a:ext cx="55" cy="68"/>
              </a:xfrm>
              <a:custGeom>
                <a:avLst/>
                <a:gdLst/>
                <a:ahLst/>
                <a:cxnLst/>
                <a:pathLst>
                  <a:path w="109" h="136">
                    <a:moveTo>
                      <a:pt x="109" y="68"/>
                    </a:moveTo>
                    <a:lnTo>
                      <a:pt x="109" y="84"/>
                    </a:lnTo>
                    <a:lnTo>
                      <a:pt x="107" y="100"/>
                    </a:lnTo>
                    <a:lnTo>
                      <a:pt x="102" y="114"/>
                    </a:lnTo>
                    <a:lnTo>
                      <a:pt x="95" y="125"/>
                    </a:lnTo>
                    <a:lnTo>
                      <a:pt x="92" y="128"/>
                    </a:lnTo>
                    <a:lnTo>
                      <a:pt x="87" y="130"/>
                    </a:lnTo>
                    <a:lnTo>
                      <a:pt x="81" y="133"/>
                    </a:lnTo>
                    <a:lnTo>
                      <a:pt x="77" y="134"/>
                    </a:lnTo>
                    <a:lnTo>
                      <a:pt x="70" y="135"/>
                    </a:lnTo>
                    <a:lnTo>
                      <a:pt x="64" y="136"/>
                    </a:lnTo>
                    <a:lnTo>
                      <a:pt x="57" y="136"/>
                    </a:lnTo>
                    <a:lnTo>
                      <a:pt x="50" y="136"/>
                    </a:lnTo>
                    <a:lnTo>
                      <a:pt x="41" y="136"/>
                    </a:lnTo>
                    <a:lnTo>
                      <a:pt x="33" y="135"/>
                    </a:lnTo>
                    <a:lnTo>
                      <a:pt x="24" y="134"/>
                    </a:lnTo>
                    <a:lnTo>
                      <a:pt x="17" y="130"/>
                    </a:lnTo>
                    <a:lnTo>
                      <a:pt x="10" y="126"/>
                    </a:lnTo>
                    <a:lnTo>
                      <a:pt x="4" y="119"/>
                    </a:lnTo>
                    <a:lnTo>
                      <a:pt x="1" y="110"/>
                    </a:lnTo>
                    <a:lnTo>
                      <a:pt x="0" y="97"/>
                    </a:lnTo>
                    <a:lnTo>
                      <a:pt x="19" y="97"/>
                    </a:lnTo>
                    <a:lnTo>
                      <a:pt x="20" y="105"/>
                    </a:lnTo>
                    <a:lnTo>
                      <a:pt x="24" y="112"/>
                    </a:lnTo>
                    <a:lnTo>
                      <a:pt x="34" y="117"/>
                    </a:lnTo>
                    <a:lnTo>
                      <a:pt x="51" y="119"/>
                    </a:lnTo>
                    <a:lnTo>
                      <a:pt x="65" y="118"/>
                    </a:lnTo>
                    <a:lnTo>
                      <a:pt x="75" y="115"/>
                    </a:lnTo>
                    <a:lnTo>
                      <a:pt x="81" y="111"/>
                    </a:lnTo>
                    <a:lnTo>
                      <a:pt x="85" y="104"/>
                    </a:lnTo>
                    <a:lnTo>
                      <a:pt x="87" y="97"/>
                    </a:lnTo>
                    <a:lnTo>
                      <a:pt x="88" y="90"/>
                    </a:lnTo>
                    <a:lnTo>
                      <a:pt x="89" y="82"/>
                    </a:lnTo>
                    <a:lnTo>
                      <a:pt x="89" y="73"/>
                    </a:lnTo>
                    <a:lnTo>
                      <a:pt x="86" y="76"/>
                    </a:lnTo>
                    <a:lnTo>
                      <a:pt x="81" y="80"/>
                    </a:lnTo>
                    <a:lnTo>
                      <a:pt x="77" y="82"/>
                    </a:lnTo>
                    <a:lnTo>
                      <a:pt x="72" y="84"/>
                    </a:lnTo>
                    <a:lnTo>
                      <a:pt x="68" y="85"/>
                    </a:lnTo>
                    <a:lnTo>
                      <a:pt x="62" y="87"/>
                    </a:lnTo>
                    <a:lnTo>
                      <a:pt x="57" y="87"/>
                    </a:lnTo>
                    <a:lnTo>
                      <a:pt x="51" y="87"/>
                    </a:lnTo>
                    <a:lnTo>
                      <a:pt x="41" y="87"/>
                    </a:lnTo>
                    <a:lnTo>
                      <a:pt x="31" y="84"/>
                    </a:lnTo>
                    <a:lnTo>
                      <a:pt x="23" y="81"/>
                    </a:lnTo>
                    <a:lnTo>
                      <a:pt x="16" y="77"/>
                    </a:lnTo>
                    <a:lnTo>
                      <a:pt x="10" y="72"/>
                    </a:lnTo>
                    <a:lnTo>
                      <a:pt x="5" y="64"/>
                    </a:lnTo>
                    <a:lnTo>
                      <a:pt x="3" y="54"/>
                    </a:lnTo>
                    <a:lnTo>
                      <a:pt x="2" y="44"/>
                    </a:lnTo>
                    <a:lnTo>
                      <a:pt x="2" y="37"/>
                    </a:lnTo>
                    <a:lnTo>
                      <a:pt x="4" y="28"/>
                    </a:lnTo>
                    <a:lnTo>
                      <a:pt x="8" y="20"/>
                    </a:lnTo>
                    <a:lnTo>
                      <a:pt x="13" y="12"/>
                    </a:lnTo>
                    <a:lnTo>
                      <a:pt x="18" y="8"/>
                    </a:lnTo>
                    <a:lnTo>
                      <a:pt x="24" y="6"/>
                    </a:lnTo>
                    <a:lnTo>
                      <a:pt x="30" y="4"/>
                    </a:lnTo>
                    <a:lnTo>
                      <a:pt x="36" y="3"/>
                    </a:lnTo>
                    <a:lnTo>
                      <a:pt x="42" y="1"/>
                    </a:lnTo>
                    <a:lnTo>
                      <a:pt x="47" y="0"/>
                    </a:lnTo>
                    <a:lnTo>
                      <a:pt x="51" y="0"/>
                    </a:lnTo>
                    <a:lnTo>
                      <a:pt x="55" y="0"/>
                    </a:lnTo>
                    <a:lnTo>
                      <a:pt x="70" y="1"/>
                    </a:lnTo>
                    <a:lnTo>
                      <a:pt x="83" y="4"/>
                    </a:lnTo>
                    <a:lnTo>
                      <a:pt x="92" y="8"/>
                    </a:lnTo>
                    <a:lnTo>
                      <a:pt x="99" y="15"/>
                    </a:lnTo>
                    <a:lnTo>
                      <a:pt x="103" y="23"/>
                    </a:lnTo>
                    <a:lnTo>
                      <a:pt x="107" y="35"/>
                    </a:lnTo>
                    <a:lnTo>
                      <a:pt x="108" y="47"/>
                    </a:lnTo>
                    <a:lnTo>
                      <a:pt x="109" y="62"/>
                    </a:lnTo>
                    <a:lnTo>
                      <a:pt x="109" y="68"/>
                    </a:lnTo>
                    <a:close/>
                  </a:path>
                </a:pathLst>
              </a:custGeom>
              <a:solidFill>
                <a:srgbClr val="000000"/>
              </a:solidFill>
              <a:ln w="9525">
                <a:noFill/>
              </a:ln>
            </p:spPr>
            <p:txBody>
              <a:bodyPr/>
              <a:p>
                <a:endParaRPr lang="zh-CN" altLang="en-US"/>
              </a:p>
            </p:txBody>
          </p:sp>
          <p:sp>
            <p:nvSpPr>
              <p:cNvPr id="182280" name="未知"/>
              <p:cNvSpPr/>
              <p:nvPr/>
            </p:nvSpPr>
            <p:spPr>
              <a:xfrm>
                <a:off x="428" y="475"/>
                <a:ext cx="56" cy="67"/>
              </a:xfrm>
              <a:custGeom>
                <a:avLst/>
                <a:gdLst/>
                <a:ahLst/>
                <a:cxnLst/>
                <a:pathLst>
                  <a:path w="111" h="135">
                    <a:moveTo>
                      <a:pt x="56" y="135"/>
                    </a:moveTo>
                    <a:lnTo>
                      <a:pt x="45" y="135"/>
                    </a:lnTo>
                    <a:lnTo>
                      <a:pt x="35" y="134"/>
                    </a:lnTo>
                    <a:lnTo>
                      <a:pt x="26" y="132"/>
                    </a:lnTo>
                    <a:lnTo>
                      <a:pt x="18" y="128"/>
                    </a:lnTo>
                    <a:lnTo>
                      <a:pt x="11" y="124"/>
                    </a:lnTo>
                    <a:lnTo>
                      <a:pt x="5" y="118"/>
                    </a:lnTo>
                    <a:lnTo>
                      <a:pt x="2" y="109"/>
                    </a:lnTo>
                    <a:lnTo>
                      <a:pt x="0" y="98"/>
                    </a:lnTo>
                    <a:lnTo>
                      <a:pt x="0" y="94"/>
                    </a:lnTo>
                    <a:lnTo>
                      <a:pt x="2" y="88"/>
                    </a:lnTo>
                    <a:lnTo>
                      <a:pt x="4" y="81"/>
                    </a:lnTo>
                    <a:lnTo>
                      <a:pt x="7" y="74"/>
                    </a:lnTo>
                    <a:lnTo>
                      <a:pt x="11" y="70"/>
                    </a:lnTo>
                    <a:lnTo>
                      <a:pt x="14" y="67"/>
                    </a:lnTo>
                    <a:lnTo>
                      <a:pt x="18" y="66"/>
                    </a:lnTo>
                    <a:lnTo>
                      <a:pt x="21" y="65"/>
                    </a:lnTo>
                    <a:lnTo>
                      <a:pt x="12" y="59"/>
                    </a:lnTo>
                    <a:lnTo>
                      <a:pt x="6" y="50"/>
                    </a:lnTo>
                    <a:lnTo>
                      <a:pt x="4" y="42"/>
                    </a:lnTo>
                    <a:lnTo>
                      <a:pt x="3" y="36"/>
                    </a:lnTo>
                    <a:lnTo>
                      <a:pt x="4" y="25"/>
                    </a:lnTo>
                    <a:lnTo>
                      <a:pt x="9" y="17"/>
                    </a:lnTo>
                    <a:lnTo>
                      <a:pt x="14" y="10"/>
                    </a:lnTo>
                    <a:lnTo>
                      <a:pt x="22" y="6"/>
                    </a:lnTo>
                    <a:lnTo>
                      <a:pt x="30" y="3"/>
                    </a:lnTo>
                    <a:lnTo>
                      <a:pt x="40" y="2"/>
                    </a:lnTo>
                    <a:lnTo>
                      <a:pt x="48" y="0"/>
                    </a:lnTo>
                    <a:lnTo>
                      <a:pt x="56" y="0"/>
                    </a:lnTo>
                    <a:lnTo>
                      <a:pt x="63" y="0"/>
                    </a:lnTo>
                    <a:lnTo>
                      <a:pt x="71" y="2"/>
                    </a:lnTo>
                    <a:lnTo>
                      <a:pt x="80" y="3"/>
                    </a:lnTo>
                    <a:lnTo>
                      <a:pt x="88" y="5"/>
                    </a:lnTo>
                    <a:lnTo>
                      <a:pt x="96" y="10"/>
                    </a:lnTo>
                    <a:lnTo>
                      <a:pt x="102" y="15"/>
                    </a:lnTo>
                    <a:lnTo>
                      <a:pt x="106" y="25"/>
                    </a:lnTo>
                    <a:lnTo>
                      <a:pt x="108" y="36"/>
                    </a:lnTo>
                    <a:lnTo>
                      <a:pt x="108" y="43"/>
                    </a:lnTo>
                    <a:lnTo>
                      <a:pt x="105" y="51"/>
                    </a:lnTo>
                    <a:lnTo>
                      <a:pt x="100" y="59"/>
                    </a:lnTo>
                    <a:lnTo>
                      <a:pt x="90" y="65"/>
                    </a:lnTo>
                    <a:lnTo>
                      <a:pt x="94" y="66"/>
                    </a:lnTo>
                    <a:lnTo>
                      <a:pt x="97" y="67"/>
                    </a:lnTo>
                    <a:lnTo>
                      <a:pt x="101" y="70"/>
                    </a:lnTo>
                    <a:lnTo>
                      <a:pt x="104" y="74"/>
                    </a:lnTo>
                    <a:lnTo>
                      <a:pt x="108" y="80"/>
                    </a:lnTo>
                    <a:lnTo>
                      <a:pt x="110" y="87"/>
                    </a:lnTo>
                    <a:lnTo>
                      <a:pt x="111" y="93"/>
                    </a:lnTo>
                    <a:lnTo>
                      <a:pt x="111" y="97"/>
                    </a:lnTo>
                    <a:lnTo>
                      <a:pt x="110" y="108"/>
                    </a:lnTo>
                    <a:lnTo>
                      <a:pt x="106" y="117"/>
                    </a:lnTo>
                    <a:lnTo>
                      <a:pt x="102" y="124"/>
                    </a:lnTo>
                    <a:lnTo>
                      <a:pt x="95" y="128"/>
                    </a:lnTo>
                    <a:lnTo>
                      <a:pt x="87" y="132"/>
                    </a:lnTo>
                    <a:lnTo>
                      <a:pt x="78" y="134"/>
                    </a:lnTo>
                    <a:lnTo>
                      <a:pt x="67" y="135"/>
                    </a:lnTo>
                    <a:lnTo>
                      <a:pt x="56" y="135"/>
                    </a:lnTo>
                    <a:close/>
                  </a:path>
                </a:pathLst>
              </a:custGeom>
              <a:solidFill>
                <a:srgbClr val="000000"/>
              </a:solidFill>
              <a:ln w="9525">
                <a:noFill/>
              </a:ln>
            </p:spPr>
            <p:txBody>
              <a:bodyPr/>
              <a:p>
                <a:endParaRPr lang="zh-CN" altLang="en-US"/>
              </a:p>
            </p:txBody>
          </p:sp>
          <p:sp>
            <p:nvSpPr>
              <p:cNvPr id="182281" name="未知"/>
              <p:cNvSpPr/>
              <p:nvPr/>
            </p:nvSpPr>
            <p:spPr>
              <a:xfrm>
                <a:off x="439" y="483"/>
                <a:ext cx="33" cy="20"/>
              </a:xfrm>
              <a:custGeom>
                <a:avLst/>
                <a:gdLst/>
                <a:ahLst/>
                <a:cxnLst/>
                <a:pathLst>
                  <a:path w="66" h="40">
                    <a:moveTo>
                      <a:pt x="35" y="40"/>
                    </a:moveTo>
                    <a:lnTo>
                      <a:pt x="51" y="39"/>
                    </a:lnTo>
                    <a:lnTo>
                      <a:pt x="60" y="34"/>
                    </a:lnTo>
                    <a:lnTo>
                      <a:pt x="65" y="27"/>
                    </a:lnTo>
                    <a:lnTo>
                      <a:pt x="66" y="18"/>
                    </a:lnTo>
                    <a:lnTo>
                      <a:pt x="64" y="9"/>
                    </a:lnTo>
                    <a:lnTo>
                      <a:pt x="58" y="3"/>
                    </a:lnTo>
                    <a:lnTo>
                      <a:pt x="48" y="1"/>
                    </a:lnTo>
                    <a:lnTo>
                      <a:pt x="34" y="0"/>
                    </a:lnTo>
                    <a:lnTo>
                      <a:pt x="16" y="1"/>
                    </a:lnTo>
                    <a:lnTo>
                      <a:pt x="7" y="4"/>
                    </a:lnTo>
                    <a:lnTo>
                      <a:pt x="2" y="11"/>
                    </a:lnTo>
                    <a:lnTo>
                      <a:pt x="0" y="19"/>
                    </a:lnTo>
                    <a:lnTo>
                      <a:pt x="2" y="25"/>
                    </a:lnTo>
                    <a:lnTo>
                      <a:pt x="3" y="31"/>
                    </a:lnTo>
                    <a:lnTo>
                      <a:pt x="6" y="34"/>
                    </a:lnTo>
                    <a:lnTo>
                      <a:pt x="11" y="37"/>
                    </a:lnTo>
                    <a:lnTo>
                      <a:pt x="15" y="39"/>
                    </a:lnTo>
                    <a:lnTo>
                      <a:pt x="21" y="39"/>
                    </a:lnTo>
                    <a:lnTo>
                      <a:pt x="28" y="40"/>
                    </a:lnTo>
                    <a:lnTo>
                      <a:pt x="35" y="40"/>
                    </a:lnTo>
                    <a:close/>
                  </a:path>
                </a:pathLst>
              </a:custGeom>
              <a:solidFill>
                <a:srgbClr val="000000"/>
              </a:solidFill>
              <a:ln w="9525">
                <a:noFill/>
              </a:ln>
            </p:spPr>
            <p:txBody>
              <a:bodyPr/>
              <a:p>
                <a:endParaRPr lang="zh-CN" altLang="en-US"/>
              </a:p>
            </p:txBody>
          </p:sp>
          <p:sp>
            <p:nvSpPr>
              <p:cNvPr id="182282" name="未知"/>
              <p:cNvSpPr/>
              <p:nvPr/>
            </p:nvSpPr>
            <p:spPr>
              <a:xfrm>
                <a:off x="438" y="512"/>
                <a:ext cx="36" cy="21"/>
              </a:xfrm>
              <a:custGeom>
                <a:avLst/>
                <a:gdLst/>
                <a:ahLst/>
                <a:cxnLst/>
                <a:pathLst>
                  <a:path w="71" h="44">
                    <a:moveTo>
                      <a:pt x="36" y="0"/>
                    </a:moveTo>
                    <a:lnTo>
                      <a:pt x="27" y="0"/>
                    </a:lnTo>
                    <a:lnTo>
                      <a:pt x="18" y="1"/>
                    </a:lnTo>
                    <a:lnTo>
                      <a:pt x="13" y="2"/>
                    </a:lnTo>
                    <a:lnTo>
                      <a:pt x="8" y="5"/>
                    </a:lnTo>
                    <a:lnTo>
                      <a:pt x="4" y="8"/>
                    </a:lnTo>
                    <a:lnTo>
                      <a:pt x="1" y="12"/>
                    </a:lnTo>
                    <a:lnTo>
                      <a:pt x="0" y="16"/>
                    </a:lnTo>
                    <a:lnTo>
                      <a:pt x="0" y="22"/>
                    </a:lnTo>
                    <a:lnTo>
                      <a:pt x="0" y="28"/>
                    </a:lnTo>
                    <a:lnTo>
                      <a:pt x="1" y="31"/>
                    </a:lnTo>
                    <a:lnTo>
                      <a:pt x="4" y="36"/>
                    </a:lnTo>
                    <a:lnTo>
                      <a:pt x="7" y="38"/>
                    </a:lnTo>
                    <a:lnTo>
                      <a:pt x="12" y="40"/>
                    </a:lnTo>
                    <a:lnTo>
                      <a:pt x="17" y="43"/>
                    </a:lnTo>
                    <a:lnTo>
                      <a:pt x="25" y="44"/>
                    </a:lnTo>
                    <a:lnTo>
                      <a:pt x="36" y="44"/>
                    </a:lnTo>
                    <a:lnTo>
                      <a:pt x="46" y="44"/>
                    </a:lnTo>
                    <a:lnTo>
                      <a:pt x="53" y="43"/>
                    </a:lnTo>
                    <a:lnTo>
                      <a:pt x="60" y="40"/>
                    </a:lnTo>
                    <a:lnTo>
                      <a:pt x="65" y="38"/>
                    </a:lnTo>
                    <a:lnTo>
                      <a:pt x="68" y="35"/>
                    </a:lnTo>
                    <a:lnTo>
                      <a:pt x="70" y="31"/>
                    </a:lnTo>
                    <a:lnTo>
                      <a:pt x="71" y="27"/>
                    </a:lnTo>
                    <a:lnTo>
                      <a:pt x="71" y="21"/>
                    </a:lnTo>
                    <a:lnTo>
                      <a:pt x="70" y="15"/>
                    </a:lnTo>
                    <a:lnTo>
                      <a:pt x="69" y="9"/>
                    </a:lnTo>
                    <a:lnTo>
                      <a:pt x="66" y="6"/>
                    </a:lnTo>
                    <a:lnTo>
                      <a:pt x="61" y="4"/>
                    </a:lnTo>
                    <a:lnTo>
                      <a:pt x="55" y="1"/>
                    </a:lnTo>
                    <a:lnTo>
                      <a:pt x="50" y="1"/>
                    </a:lnTo>
                    <a:lnTo>
                      <a:pt x="43" y="0"/>
                    </a:lnTo>
                    <a:lnTo>
                      <a:pt x="36" y="0"/>
                    </a:lnTo>
                    <a:close/>
                  </a:path>
                </a:pathLst>
              </a:custGeom>
              <a:solidFill>
                <a:srgbClr val="000000"/>
              </a:solidFill>
              <a:ln w="9525">
                <a:noFill/>
              </a:ln>
            </p:spPr>
            <p:txBody>
              <a:bodyPr/>
              <a:p>
                <a:endParaRPr lang="zh-CN" altLang="en-US"/>
              </a:p>
            </p:txBody>
          </p:sp>
          <p:sp>
            <p:nvSpPr>
              <p:cNvPr id="182283" name="未知"/>
              <p:cNvSpPr/>
              <p:nvPr/>
            </p:nvSpPr>
            <p:spPr>
              <a:xfrm>
                <a:off x="334" y="483"/>
                <a:ext cx="33" cy="26"/>
              </a:xfrm>
              <a:custGeom>
                <a:avLst/>
                <a:gdLst/>
                <a:ahLst/>
                <a:cxnLst/>
                <a:pathLst>
                  <a:path w="66" h="50">
                    <a:moveTo>
                      <a:pt x="33" y="0"/>
                    </a:moveTo>
                    <a:lnTo>
                      <a:pt x="16" y="1"/>
                    </a:lnTo>
                    <a:lnTo>
                      <a:pt x="5" y="7"/>
                    </a:lnTo>
                    <a:lnTo>
                      <a:pt x="1" y="15"/>
                    </a:lnTo>
                    <a:lnTo>
                      <a:pt x="0" y="26"/>
                    </a:lnTo>
                    <a:lnTo>
                      <a:pt x="2" y="38"/>
                    </a:lnTo>
                    <a:lnTo>
                      <a:pt x="8" y="45"/>
                    </a:lnTo>
                    <a:lnTo>
                      <a:pt x="18" y="49"/>
                    </a:lnTo>
                    <a:lnTo>
                      <a:pt x="33" y="50"/>
                    </a:lnTo>
                    <a:lnTo>
                      <a:pt x="51" y="48"/>
                    </a:lnTo>
                    <a:lnTo>
                      <a:pt x="62" y="41"/>
                    </a:lnTo>
                    <a:lnTo>
                      <a:pt x="65" y="33"/>
                    </a:lnTo>
                    <a:lnTo>
                      <a:pt x="66" y="24"/>
                    </a:lnTo>
                    <a:lnTo>
                      <a:pt x="64" y="11"/>
                    </a:lnTo>
                    <a:lnTo>
                      <a:pt x="56" y="4"/>
                    </a:lnTo>
                    <a:lnTo>
                      <a:pt x="46" y="1"/>
                    </a:lnTo>
                    <a:lnTo>
                      <a:pt x="33" y="0"/>
                    </a:lnTo>
                    <a:close/>
                  </a:path>
                </a:pathLst>
              </a:custGeom>
              <a:solidFill>
                <a:srgbClr val="000000"/>
              </a:solidFill>
              <a:ln w="9525">
                <a:noFill/>
              </a:ln>
            </p:spPr>
            <p:txBody>
              <a:bodyPr/>
              <a:p>
                <a:endParaRPr lang="zh-CN" altLang="en-US"/>
              </a:p>
            </p:txBody>
          </p:sp>
          <p:sp>
            <p:nvSpPr>
              <p:cNvPr id="182284" name="未知"/>
              <p:cNvSpPr/>
              <p:nvPr/>
            </p:nvSpPr>
            <p:spPr>
              <a:xfrm>
                <a:off x="228" y="483"/>
                <a:ext cx="34" cy="26"/>
              </a:xfrm>
              <a:custGeom>
                <a:avLst/>
                <a:gdLst/>
                <a:ahLst/>
                <a:cxnLst/>
                <a:pathLst>
                  <a:path w="66" h="50">
                    <a:moveTo>
                      <a:pt x="32" y="0"/>
                    </a:moveTo>
                    <a:lnTo>
                      <a:pt x="15" y="1"/>
                    </a:lnTo>
                    <a:lnTo>
                      <a:pt x="5" y="7"/>
                    </a:lnTo>
                    <a:lnTo>
                      <a:pt x="1" y="15"/>
                    </a:lnTo>
                    <a:lnTo>
                      <a:pt x="0" y="26"/>
                    </a:lnTo>
                    <a:lnTo>
                      <a:pt x="1" y="38"/>
                    </a:lnTo>
                    <a:lnTo>
                      <a:pt x="7" y="45"/>
                    </a:lnTo>
                    <a:lnTo>
                      <a:pt x="17" y="49"/>
                    </a:lnTo>
                    <a:lnTo>
                      <a:pt x="32" y="50"/>
                    </a:lnTo>
                    <a:lnTo>
                      <a:pt x="42" y="49"/>
                    </a:lnTo>
                    <a:lnTo>
                      <a:pt x="52" y="48"/>
                    </a:lnTo>
                    <a:lnTo>
                      <a:pt x="57" y="45"/>
                    </a:lnTo>
                    <a:lnTo>
                      <a:pt x="62" y="41"/>
                    </a:lnTo>
                    <a:lnTo>
                      <a:pt x="64" y="38"/>
                    </a:lnTo>
                    <a:lnTo>
                      <a:pt x="65" y="33"/>
                    </a:lnTo>
                    <a:lnTo>
                      <a:pt x="66" y="28"/>
                    </a:lnTo>
                    <a:lnTo>
                      <a:pt x="66" y="24"/>
                    </a:lnTo>
                    <a:lnTo>
                      <a:pt x="65" y="17"/>
                    </a:lnTo>
                    <a:lnTo>
                      <a:pt x="63" y="11"/>
                    </a:lnTo>
                    <a:lnTo>
                      <a:pt x="60" y="7"/>
                    </a:lnTo>
                    <a:lnTo>
                      <a:pt x="56" y="4"/>
                    </a:lnTo>
                    <a:lnTo>
                      <a:pt x="50" y="2"/>
                    </a:lnTo>
                    <a:lnTo>
                      <a:pt x="45" y="1"/>
                    </a:lnTo>
                    <a:lnTo>
                      <a:pt x="39" y="0"/>
                    </a:lnTo>
                    <a:lnTo>
                      <a:pt x="32" y="0"/>
                    </a:lnTo>
                    <a:close/>
                  </a:path>
                </a:pathLst>
              </a:custGeom>
              <a:solidFill>
                <a:srgbClr val="000000"/>
              </a:solidFill>
              <a:ln w="9525">
                <a:noFill/>
              </a:ln>
            </p:spPr>
            <p:txBody>
              <a:bodyPr/>
              <a:p>
                <a:endParaRPr lang="zh-CN" altLang="en-US"/>
              </a:p>
            </p:txBody>
          </p:sp>
          <p:sp>
            <p:nvSpPr>
              <p:cNvPr id="182285" name="矩形 66573"/>
              <p:cNvSpPr/>
              <p:nvPr/>
            </p:nvSpPr>
            <p:spPr>
              <a:xfrm>
                <a:off x="0" y="0"/>
                <a:ext cx="20"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86" name="矩形 66574"/>
              <p:cNvSpPr/>
              <p:nvPr/>
            </p:nvSpPr>
            <p:spPr>
              <a:xfrm>
                <a:off x="35" y="0"/>
                <a:ext cx="35"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87" name="矩形 66575"/>
              <p:cNvSpPr/>
              <p:nvPr/>
            </p:nvSpPr>
            <p:spPr>
              <a:xfrm>
                <a:off x="84" y="0"/>
                <a:ext cx="6"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88" name="矩形 66576"/>
              <p:cNvSpPr/>
              <p:nvPr/>
            </p:nvSpPr>
            <p:spPr>
              <a:xfrm>
                <a:off x="118" y="0"/>
                <a:ext cx="20"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89" name="矩形 66577"/>
              <p:cNvSpPr/>
              <p:nvPr/>
            </p:nvSpPr>
            <p:spPr>
              <a:xfrm>
                <a:off x="171"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0" name="矩形 66578"/>
              <p:cNvSpPr/>
              <p:nvPr/>
            </p:nvSpPr>
            <p:spPr>
              <a:xfrm>
                <a:off x="197"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1" name="矩形 66579"/>
              <p:cNvSpPr/>
              <p:nvPr/>
            </p:nvSpPr>
            <p:spPr>
              <a:xfrm>
                <a:off x="223"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2" name="矩形 66580"/>
              <p:cNvSpPr/>
              <p:nvPr/>
            </p:nvSpPr>
            <p:spPr>
              <a:xfrm>
                <a:off x="249"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3" name="矩形 66581"/>
              <p:cNvSpPr/>
              <p:nvPr/>
            </p:nvSpPr>
            <p:spPr>
              <a:xfrm>
                <a:off x="628"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4" name="矩形 66582"/>
              <p:cNvSpPr/>
              <p:nvPr/>
            </p:nvSpPr>
            <p:spPr>
              <a:xfrm>
                <a:off x="654"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5" name="矩形 66583"/>
              <p:cNvSpPr/>
              <p:nvPr/>
            </p:nvSpPr>
            <p:spPr>
              <a:xfrm>
                <a:off x="312"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6" name="矩形 66584"/>
              <p:cNvSpPr/>
              <p:nvPr/>
            </p:nvSpPr>
            <p:spPr>
              <a:xfrm>
                <a:off x="352"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7" name="矩形 66585"/>
              <p:cNvSpPr/>
              <p:nvPr/>
            </p:nvSpPr>
            <p:spPr>
              <a:xfrm>
                <a:off x="721" y="0"/>
                <a:ext cx="12"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8" name="矩形 66586"/>
              <p:cNvSpPr/>
              <p:nvPr/>
            </p:nvSpPr>
            <p:spPr>
              <a:xfrm>
                <a:off x="754" y="0"/>
                <a:ext cx="12"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299" name="矩形 66587"/>
              <p:cNvSpPr/>
              <p:nvPr/>
            </p:nvSpPr>
            <p:spPr>
              <a:xfrm>
                <a:off x="516" y="0"/>
                <a:ext cx="1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0" name="矩形 66588"/>
              <p:cNvSpPr/>
              <p:nvPr/>
            </p:nvSpPr>
            <p:spPr>
              <a:xfrm>
                <a:off x="549" y="0"/>
                <a:ext cx="1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1" name="矩形 66589"/>
              <p:cNvSpPr/>
              <p:nvPr/>
            </p:nvSpPr>
            <p:spPr>
              <a:xfrm>
                <a:off x="586"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2" name="矩形 66590"/>
              <p:cNvSpPr/>
              <p:nvPr/>
            </p:nvSpPr>
            <p:spPr>
              <a:xfrm>
                <a:off x="378"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3" name="矩形 66591"/>
              <p:cNvSpPr/>
              <p:nvPr/>
            </p:nvSpPr>
            <p:spPr>
              <a:xfrm>
                <a:off x="427" y="0"/>
                <a:ext cx="2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4" name="矩形 66592"/>
              <p:cNvSpPr/>
              <p:nvPr/>
            </p:nvSpPr>
            <p:spPr>
              <a:xfrm>
                <a:off x="462"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05" name="未知"/>
              <p:cNvSpPr/>
              <p:nvPr/>
            </p:nvSpPr>
            <p:spPr>
              <a:xfrm>
                <a:off x="124" y="475"/>
                <a:ext cx="23" cy="67"/>
              </a:xfrm>
              <a:custGeom>
                <a:avLst/>
                <a:gdLst/>
                <a:ahLst/>
                <a:cxnLst/>
                <a:pathLst>
                  <a:path w="45" h="132">
                    <a:moveTo>
                      <a:pt x="0" y="18"/>
                    </a:moveTo>
                    <a:lnTo>
                      <a:pt x="25" y="18"/>
                    </a:lnTo>
                    <a:lnTo>
                      <a:pt x="25" y="132"/>
                    </a:lnTo>
                    <a:lnTo>
                      <a:pt x="45" y="132"/>
                    </a:lnTo>
                    <a:lnTo>
                      <a:pt x="45" y="0"/>
                    </a:lnTo>
                    <a:lnTo>
                      <a:pt x="0" y="0"/>
                    </a:lnTo>
                    <a:lnTo>
                      <a:pt x="0" y="18"/>
                    </a:lnTo>
                    <a:close/>
                  </a:path>
                </a:pathLst>
              </a:custGeom>
              <a:solidFill>
                <a:srgbClr val="000000"/>
              </a:solidFill>
              <a:ln w="9525">
                <a:noFill/>
              </a:ln>
            </p:spPr>
            <p:txBody>
              <a:bodyPr/>
              <a:p>
                <a:endParaRPr lang="zh-CN" altLang="en-US"/>
              </a:p>
            </p:txBody>
          </p:sp>
          <p:sp>
            <p:nvSpPr>
              <p:cNvPr id="182306" name="未知"/>
              <p:cNvSpPr/>
              <p:nvPr/>
            </p:nvSpPr>
            <p:spPr>
              <a:xfrm>
                <a:off x="217" y="474"/>
                <a:ext cx="55" cy="68"/>
              </a:xfrm>
              <a:custGeom>
                <a:avLst/>
                <a:gdLst/>
                <a:ahLst/>
                <a:cxnLst/>
                <a:pathLst>
                  <a:path w="109" h="136">
                    <a:moveTo>
                      <a:pt x="55" y="0"/>
                    </a:moveTo>
                    <a:lnTo>
                      <a:pt x="52" y="0"/>
                    </a:lnTo>
                    <a:lnTo>
                      <a:pt x="47" y="0"/>
                    </a:lnTo>
                    <a:lnTo>
                      <a:pt x="41" y="1"/>
                    </a:lnTo>
                    <a:lnTo>
                      <a:pt x="35" y="3"/>
                    </a:lnTo>
                    <a:lnTo>
                      <a:pt x="30" y="4"/>
                    </a:lnTo>
                    <a:lnTo>
                      <a:pt x="23" y="6"/>
                    </a:lnTo>
                    <a:lnTo>
                      <a:pt x="17" y="8"/>
                    </a:lnTo>
                    <a:lnTo>
                      <a:pt x="12" y="12"/>
                    </a:lnTo>
                    <a:lnTo>
                      <a:pt x="7" y="20"/>
                    </a:lnTo>
                    <a:lnTo>
                      <a:pt x="3" y="28"/>
                    </a:lnTo>
                    <a:lnTo>
                      <a:pt x="1" y="37"/>
                    </a:lnTo>
                    <a:lnTo>
                      <a:pt x="1" y="44"/>
                    </a:lnTo>
                    <a:lnTo>
                      <a:pt x="2" y="54"/>
                    </a:lnTo>
                    <a:lnTo>
                      <a:pt x="4" y="64"/>
                    </a:lnTo>
                    <a:lnTo>
                      <a:pt x="9" y="72"/>
                    </a:lnTo>
                    <a:lnTo>
                      <a:pt x="15" y="77"/>
                    </a:lnTo>
                    <a:lnTo>
                      <a:pt x="22" y="81"/>
                    </a:lnTo>
                    <a:lnTo>
                      <a:pt x="30" y="84"/>
                    </a:lnTo>
                    <a:lnTo>
                      <a:pt x="40" y="87"/>
                    </a:lnTo>
                    <a:lnTo>
                      <a:pt x="50" y="87"/>
                    </a:lnTo>
                    <a:lnTo>
                      <a:pt x="56" y="87"/>
                    </a:lnTo>
                    <a:lnTo>
                      <a:pt x="61" y="87"/>
                    </a:lnTo>
                    <a:lnTo>
                      <a:pt x="67" y="85"/>
                    </a:lnTo>
                    <a:lnTo>
                      <a:pt x="71" y="84"/>
                    </a:lnTo>
                    <a:lnTo>
                      <a:pt x="77" y="82"/>
                    </a:lnTo>
                    <a:lnTo>
                      <a:pt x="82" y="80"/>
                    </a:lnTo>
                    <a:lnTo>
                      <a:pt x="85" y="76"/>
                    </a:lnTo>
                    <a:lnTo>
                      <a:pt x="88" y="73"/>
                    </a:lnTo>
                    <a:lnTo>
                      <a:pt x="88" y="82"/>
                    </a:lnTo>
                    <a:lnTo>
                      <a:pt x="88" y="90"/>
                    </a:lnTo>
                    <a:lnTo>
                      <a:pt x="86" y="97"/>
                    </a:lnTo>
                    <a:lnTo>
                      <a:pt x="85" y="104"/>
                    </a:lnTo>
                    <a:lnTo>
                      <a:pt x="83" y="107"/>
                    </a:lnTo>
                    <a:lnTo>
                      <a:pt x="80" y="111"/>
                    </a:lnTo>
                    <a:lnTo>
                      <a:pt x="77" y="114"/>
                    </a:lnTo>
                    <a:lnTo>
                      <a:pt x="74" y="115"/>
                    </a:lnTo>
                    <a:lnTo>
                      <a:pt x="69" y="118"/>
                    </a:lnTo>
                    <a:lnTo>
                      <a:pt x="64" y="118"/>
                    </a:lnTo>
                    <a:lnTo>
                      <a:pt x="57" y="119"/>
                    </a:lnTo>
                    <a:lnTo>
                      <a:pt x="50" y="119"/>
                    </a:lnTo>
                    <a:lnTo>
                      <a:pt x="33" y="117"/>
                    </a:lnTo>
                    <a:lnTo>
                      <a:pt x="24" y="112"/>
                    </a:lnTo>
                    <a:lnTo>
                      <a:pt x="21" y="105"/>
                    </a:lnTo>
                    <a:lnTo>
                      <a:pt x="19" y="97"/>
                    </a:lnTo>
                    <a:lnTo>
                      <a:pt x="0" y="97"/>
                    </a:lnTo>
                    <a:lnTo>
                      <a:pt x="1" y="110"/>
                    </a:lnTo>
                    <a:lnTo>
                      <a:pt x="4" y="119"/>
                    </a:lnTo>
                    <a:lnTo>
                      <a:pt x="9" y="126"/>
                    </a:lnTo>
                    <a:lnTo>
                      <a:pt x="16" y="130"/>
                    </a:lnTo>
                    <a:lnTo>
                      <a:pt x="24" y="134"/>
                    </a:lnTo>
                    <a:lnTo>
                      <a:pt x="33" y="135"/>
                    </a:lnTo>
                    <a:lnTo>
                      <a:pt x="41" y="136"/>
                    </a:lnTo>
                    <a:lnTo>
                      <a:pt x="50" y="136"/>
                    </a:lnTo>
                    <a:lnTo>
                      <a:pt x="57" y="136"/>
                    </a:lnTo>
                    <a:lnTo>
                      <a:pt x="63" y="136"/>
                    </a:lnTo>
                    <a:lnTo>
                      <a:pt x="70" y="135"/>
                    </a:lnTo>
                    <a:lnTo>
                      <a:pt x="76" y="134"/>
                    </a:lnTo>
                    <a:lnTo>
                      <a:pt x="82" y="133"/>
                    </a:lnTo>
                    <a:lnTo>
                      <a:pt x="86" y="130"/>
                    </a:lnTo>
                    <a:lnTo>
                      <a:pt x="91" y="128"/>
                    </a:lnTo>
                    <a:lnTo>
                      <a:pt x="95" y="125"/>
                    </a:lnTo>
                    <a:lnTo>
                      <a:pt x="102" y="114"/>
                    </a:lnTo>
                    <a:lnTo>
                      <a:pt x="106" y="100"/>
                    </a:lnTo>
                    <a:lnTo>
                      <a:pt x="108" y="84"/>
                    </a:lnTo>
                    <a:lnTo>
                      <a:pt x="109" y="68"/>
                    </a:lnTo>
                    <a:lnTo>
                      <a:pt x="109" y="62"/>
                    </a:lnTo>
                    <a:lnTo>
                      <a:pt x="108" y="47"/>
                    </a:lnTo>
                    <a:lnTo>
                      <a:pt x="107" y="35"/>
                    </a:lnTo>
                    <a:lnTo>
                      <a:pt x="103" y="23"/>
                    </a:lnTo>
                    <a:lnTo>
                      <a:pt x="98" y="15"/>
                    </a:lnTo>
                    <a:lnTo>
                      <a:pt x="91" y="8"/>
                    </a:lnTo>
                    <a:lnTo>
                      <a:pt x="82" y="4"/>
                    </a:lnTo>
                    <a:lnTo>
                      <a:pt x="70" y="1"/>
                    </a:lnTo>
                    <a:lnTo>
                      <a:pt x="55" y="0"/>
                    </a:lnTo>
                    <a:close/>
                  </a:path>
                </a:pathLst>
              </a:custGeom>
              <a:solidFill>
                <a:srgbClr val="000000"/>
              </a:solidFill>
              <a:ln w="9525">
                <a:noFill/>
              </a:ln>
            </p:spPr>
            <p:txBody>
              <a:bodyPr/>
              <a:p>
                <a:endParaRPr lang="zh-CN" altLang="en-US"/>
              </a:p>
            </p:txBody>
          </p:sp>
          <p:sp>
            <p:nvSpPr>
              <p:cNvPr id="182307" name="未知"/>
              <p:cNvSpPr/>
              <p:nvPr/>
            </p:nvSpPr>
            <p:spPr>
              <a:xfrm>
                <a:off x="228" y="483"/>
                <a:ext cx="34" cy="26"/>
              </a:xfrm>
              <a:custGeom>
                <a:avLst/>
                <a:gdLst/>
                <a:ahLst/>
                <a:cxnLst/>
                <a:pathLst>
                  <a:path w="66" h="50">
                    <a:moveTo>
                      <a:pt x="32" y="50"/>
                    </a:moveTo>
                    <a:lnTo>
                      <a:pt x="17" y="49"/>
                    </a:lnTo>
                    <a:lnTo>
                      <a:pt x="7" y="45"/>
                    </a:lnTo>
                    <a:lnTo>
                      <a:pt x="1" y="38"/>
                    </a:lnTo>
                    <a:lnTo>
                      <a:pt x="0" y="26"/>
                    </a:lnTo>
                    <a:lnTo>
                      <a:pt x="1" y="15"/>
                    </a:lnTo>
                    <a:lnTo>
                      <a:pt x="5" y="7"/>
                    </a:lnTo>
                    <a:lnTo>
                      <a:pt x="15" y="1"/>
                    </a:lnTo>
                    <a:lnTo>
                      <a:pt x="32" y="0"/>
                    </a:lnTo>
                    <a:lnTo>
                      <a:pt x="39" y="0"/>
                    </a:lnTo>
                    <a:lnTo>
                      <a:pt x="45" y="1"/>
                    </a:lnTo>
                    <a:lnTo>
                      <a:pt x="50" y="2"/>
                    </a:lnTo>
                    <a:lnTo>
                      <a:pt x="56" y="4"/>
                    </a:lnTo>
                    <a:lnTo>
                      <a:pt x="60" y="7"/>
                    </a:lnTo>
                    <a:lnTo>
                      <a:pt x="63" y="11"/>
                    </a:lnTo>
                    <a:lnTo>
                      <a:pt x="65" y="17"/>
                    </a:lnTo>
                    <a:lnTo>
                      <a:pt x="66" y="24"/>
                    </a:lnTo>
                    <a:lnTo>
                      <a:pt x="66" y="28"/>
                    </a:lnTo>
                    <a:lnTo>
                      <a:pt x="65" y="33"/>
                    </a:lnTo>
                    <a:lnTo>
                      <a:pt x="64" y="38"/>
                    </a:lnTo>
                    <a:lnTo>
                      <a:pt x="62" y="41"/>
                    </a:lnTo>
                    <a:lnTo>
                      <a:pt x="57" y="45"/>
                    </a:lnTo>
                    <a:lnTo>
                      <a:pt x="52" y="48"/>
                    </a:lnTo>
                    <a:lnTo>
                      <a:pt x="42" y="49"/>
                    </a:lnTo>
                    <a:lnTo>
                      <a:pt x="32" y="50"/>
                    </a:lnTo>
                    <a:close/>
                  </a:path>
                </a:pathLst>
              </a:custGeom>
              <a:solidFill>
                <a:srgbClr val="FFFF00"/>
              </a:solidFill>
              <a:ln w="9525">
                <a:noFill/>
              </a:ln>
            </p:spPr>
            <p:txBody>
              <a:bodyPr/>
              <a:p>
                <a:endParaRPr lang="zh-CN" altLang="en-US"/>
              </a:p>
            </p:txBody>
          </p:sp>
          <p:sp>
            <p:nvSpPr>
              <p:cNvPr id="182308" name="未知"/>
              <p:cNvSpPr/>
              <p:nvPr/>
            </p:nvSpPr>
            <p:spPr>
              <a:xfrm>
                <a:off x="323" y="474"/>
                <a:ext cx="55" cy="68"/>
              </a:xfrm>
              <a:custGeom>
                <a:avLst/>
                <a:gdLst/>
                <a:ahLst/>
                <a:cxnLst/>
                <a:pathLst>
                  <a:path w="109" h="136">
                    <a:moveTo>
                      <a:pt x="55" y="0"/>
                    </a:moveTo>
                    <a:lnTo>
                      <a:pt x="51" y="0"/>
                    </a:lnTo>
                    <a:lnTo>
                      <a:pt x="47" y="0"/>
                    </a:lnTo>
                    <a:lnTo>
                      <a:pt x="42" y="1"/>
                    </a:lnTo>
                    <a:lnTo>
                      <a:pt x="36" y="3"/>
                    </a:lnTo>
                    <a:lnTo>
                      <a:pt x="30" y="4"/>
                    </a:lnTo>
                    <a:lnTo>
                      <a:pt x="24" y="6"/>
                    </a:lnTo>
                    <a:lnTo>
                      <a:pt x="18" y="8"/>
                    </a:lnTo>
                    <a:lnTo>
                      <a:pt x="13" y="12"/>
                    </a:lnTo>
                    <a:lnTo>
                      <a:pt x="8" y="20"/>
                    </a:lnTo>
                    <a:lnTo>
                      <a:pt x="4" y="28"/>
                    </a:lnTo>
                    <a:lnTo>
                      <a:pt x="2" y="37"/>
                    </a:lnTo>
                    <a:lnTo>
                      <a:pt x="2" y="44"/>
                    </a:lnTo>
                    <a:lnTo>
                      <a:pt x="3" y="54"/>
                    </a:lnTo>
                    <a:lnTo>
                      <a:pt x="5" y="64"/>
                    </a:lnTo>
                    <a:lnTo>
                      <a:pt x="10" y="72"/>
                    </a:lnTo>
                    <a:lnTo>
                      <a:pt x="16" y="77"/>
                    </a:lnTo>
                    <a:lnTo>
                      <a:pt x="23" y="81"/>
                    </a:lnTo>
                    <a:lnTo>
                      <a:pt x="31" y="84"/>
                    </a:lnTo>
                    <a:lnTo>
                      <a:pt x="41" y="87"/>
                    </a:lnTo>
                    <a:lnTo>
                      <a:pt x="51" y="87"/>
                    </a:lnTo>
                    <a:lnTo>
                      <a:pt x="57" y="87"/>
                    </a:lnTo>
                    <a:lnTo>
                      <a:pt x="62" y="87"/>
                    </a:lnTo>
                    <a:lnTo>
                      <a:pt x="68" y="85"/>
                    </a:lnTo>
                    <a:lnTo>
                      <a:pt x="72" y="84"/>
                    </a:lnTo>
                    <a:lnTo>
                      <a:pt x="77" y="82"/>
                    </a:lnTo>
                    <a:lnTo>
                      <a:pt x="81" y="80"/>
                    </a:lnTo>
                    <a:lnTo>
                      <a:pt x="86" y="76"/>
                    </a:lnTo>
                    <a:lnTo>
                      <a:pt x="89" y="73"/>
                    </a:lnTo>
                    <a:lnTo>
                      <a:pt x="89" y="82"/>
                    </a:lnTo>
                    <a:lnTo>
                      <a:pt x="88" y="90"/>
                    </a:lnTo>
                    <a:lnTo>
                      <a:pt x="87" y="97"/>
                    </a:lnTo>
                    <a:lnTo>
                      <a:pt x="85" y="104"/>
                    </a:lnTo>
                    <a:lnTo>
                      <a:pt x="81" y="111"/>
                    </a:lnTo>
                    <a:lnTo>
                      <a:pt x="75" y="115"/>
                    </a:lnTo>
                    <a:lnTo>
                      <a:pt x="65" y="118"/>
                    </a:lnTo>
                    <a:lnTo>
                      <a:pt x="51" y="119"/>
                    </a:lnTo>
                    <a:lnTo>
                      <a:pt x="34" y="117"/>
                    </a:lnTo>
                    <a:lnTo>
                      <a:pt x="24" y="112"/>
                    </a:lnTo>
                    <a:lnTo>
                      <a:pt x="20" y="105"/>
                    </a:lnTo>
                    <a:lnTo>
                      <a:pt x="19" y="97"/>
                    </a:lnTo>
                    <a:lnTo>
                      <a:pt x="0" y="97"/>
                    </a:lnTo>
                    <a:lnTo>
                      <a:pt x="1" y="110"/>
                    </a:lnTo>
                    <a:lnTo>
                      <a:pt x="4" y="119"/>
                    </a:lnTo>
                    <a:lnTo>
                      <a:pt x="10" y="126"/>
                    </a:lnTo>
                    <a:lnTo>
                      <a:pt x="17" y="130"/>
                    </a:lnTo>
                    <a:lnTo>
                      <a:pt x="24" y="134"/>
                    </a:lnTo>
                    <a:lnTo>
                      <a:pt x="33" y="135"/>
                    </a:lnTo>
                    <a:lnTo>
                      <a:pt x="41" y="136"/>
                    </a:lnTo>
                    <a:lnTo>
                      <a:pt x="50" y="136"/>
                    </a:lnTo>
                    <a:lnTo>
                      <a:pt x="57" y="136"/>
                    </a:lnTo>
                    <a:lnTo>
                      <a:pt x="64" y="136"/>
                    </a:lnTo>
                    <a:lnTo>
                      <a:pt x="70" y="135"/>
                    </a:lnTo>
                    <a:lnTo>
                      <a:pt x="77" y="134"/>
                    </a:lnTo>
                    <a:lnTo>
                      <a:pt x="81" y="133"/>
                    </a:lnTo>
                    <a:lnTo>
                      <a:pt x="87" y="130"/>
                    </a:lnTo>
                    <a:lnTo>
                      <a:pt x="92" y="128"/>
                    </a:lnTo>
                    <a:lnTo>
                      <a:pt x="95" y="125"/>
                    </a:lnTo>
                    <a:lnTo>
                      <a:pt x="102" y="114"/>
                    </a:lnTo>
                    <a:lnTo>
                      <a:pt x="107" y="100"/>
                    </a:lnTo>
                    <a:lnTo>
                      <a:pt x="109" y="84"/>
                    </a:lnTo>
                    <a:lnTo>
                      <a:pt x="109" y="68"/>
                    </a:lnTo>
                    <a:lnTo>
                      <a:pt x="109" y="62"/>
                    </a:lnTo>
                    <a:lnTo>
                      <a:pt x="108" y="47"/>
                    </a:lnTo>
                    <a:lnTo>
                      <a:pt x="107" y="35"/>
                    </a:lnTo>
                    <a:lnTo>
                      <a:pt x="103" y="23"/>
                    </a:lnTo>
                    <a:lnTo>
                      <a:pt x="99" y="15"/>
                    </a:lnTo>
                    <a:lnTo>
                      <a:pt x="92" y="8"/>
                    </a:lnTo>
                    <a:lnTo>
                      <a:pt x="83" y="4"/>
                    </a:lnTo>
                    <a:lnTo>
                      <a:pt x="70" y="1"/>
                    </a:lnTo>
                    <a:lnTo>
                      <a:pt x="55" y="0"/>
                    </a:lnTo>
                    <a:close/>
                  </a:path>
                </a:pathLst>
              </a:custGeom>
              <a:solidFill>
                <a:srgbClr val="000000"/>
              </a:solidFill>
              <a:ln w="9525">
                <a:noFill/>
              </a:ln>
            </p:spPr>
            <p:txBody>
              <a:bodyPr/>
              <a:p>
                <a:endParaRPr lang="zh-CN" altLang="en-US"/>
              </a:p>
            </p:txBody>
          </p:sp>
          <p:sp>
            <p:nvSpPr>
              <p:cNvPr id="182309" name="未知"/>
              <p:cNvSpPr/>
              <p:nvPr/>
            </p:nvSpPr>
            <p:spPr>
              <a:xfrm>
                <a:off x="334" y="483"/>
                <a:ext cx="33" cy="26"/>
              </a:xfrm>
              <a:custGeom>
                <a:avLst/>
                <a:gdLst/>
                <a:ahLst/>
                <a:cxnLst/>
                <a:pathLst>
                  <a:path w="66" h="50">
                    <a:moveTo>
                      <a:pt x="33" y="50"/>
                    </a:moveTo>
                    <a:lnTo>
                      <a:pt x="18" y="49"/>
                    </a:lnTo>
                    <a:lnTo>
                      <a:pt x="8" y="45"/>
                    </a:lnTo>
                    <a:lnTo>
                      <a:pt x="2" y="38"/>
                    </a:lnTo>
                    <a:lnTo>
                      <a:pt x="0" y="26"/>
                    </a:lnTo>
                    <a:lnTo>
                      <a:pt x="1" y="15"/>
                    </a:lnTo>
                    <a:lnTo>
                      <a:pt x="5" y="7"/>
                    </a:lnTo>
                    <a:lnTo>
                      <a:pt x="16" y="1"/>
                    </a:lnTo>
                    <a:lnTo>
                      <a:pt x="33" y="0"/>
                    </a:lnTo>
                    <a:lnTo>
                      <a:pt x="46" y="1"/>
                    </a:lnTo>
                    <a:lnTo>
                      <a:pt x="56" y="4"/>
                    </a:lnTo>
                    <a:lnTo>
                      <a:pt x="64" y="11"/>
                    </a:lnTo>
                    <a:lnTo>
                      <a:pt x="66" y="24"/>
                    </a:lnTo>
                    <a:lnTo>
                      <a:pt x="65" y="33"/>
                    </a:lnTo>
                    <a:lnTo>
                      <a:pt x="62" y="41"/>
                    </a:lnTo>
                    <a:lnTo>
                      <a:pt x="51" y="48"/>
                    </a:lnTo>
                    <a:lnTo>
                      <a:pt x="33" y="50"/>
                    </a:lnTo>
                    <a:close/>
                  </a:path>
                </a:pathLst>
              </a:custGeom>
              <a:solidFill>
                <a:srgbClr val="FFFF00"/>
              </a:solidFill>
              <a:ln w="9525">
                <a:noFill/>
              </a:ln>
            </p:spPr>
            <p:txBody>
              <a:bodyPr/>
              <a:p>
                <a:endParaRPr lang="zh-CN" altLang="en-US"/>
              </a:p>
            </p:txBody>
          </p:sp>
          <p:sp>
            <p:nvSpPr>
              <p:cNvPr id="182310" name="未知"/>
              <p:cNvSpPr/>
              <p:nvPr/>
            </p:nvSpPr>
            <p:spPr>
              <a:xfrm>
                <a:off x="428" y="475"/>
                <a:ext cx="56" cy="67"/>
              </a:xfrm>
              <a:custGeom>
                <a:avLst/>
                <a:gdLst/>
                <a:ahLst/>
                <a:cxnLst/>
                <a:pathLst>
                  <a:path w="111" h="135">
                    <a:moveTo>
                      <a:pt x="90" y="65"/>
                    </a:moveTo>
                    <a:lnTo>
                      <a:pt x="100" y="59"/>
                    </a:lnTo>
                    <a:lnTo>
                      <a:pt x="105" y="51"/>
                    </a:lnTo>
                    <a:lnTo>
                      <a:pt x="108" y="43"/>
                    </a:lnTo>
                    <a:lnTo>
                      <a:pt x="108" y="36"/>
                    </a:lnTo>
                    <a:lnTo>
                      <a:pt x="106" y="25"/>
                    </a:lnTo>
                    <a:lnTo>
                      <a:pt x="102" y="15"/>
                    </a:lnTo>
                    <a:lnTo>
                      <a:pt x="96" y="10"/>
                    </a:lnTo>
                    <a:lnTo>
                      <a:pt x="88" y="5"/>
                    </a:lnTo>
                    <a:lnTo>
                      <a:pt x="80" y="3"/>
                    </a:lnTo>
                    <a:lnTo>
                      <a:pt x="71" y="2"/>
                    </a:lnTo>
                    <a:lnTo>
                      <a:pt x="63" y="0"/>
                    </a:lnTo>
                    <a:lnTo>
                      <a:pt x="56" y="0"/>
                    </a:lnTo>
                    <a:lnTo>
                      <a:pt x="48" y="0"/>
                    </a:lnTo>
                    <a:lnTo>
                      <a:pt x="40" y="2"/>
                    </a:lnTo>
                    <a:lnTo>
                      <a:pt x="30" y="3"/>
                    </a:lnTo>
                    <a:lnTo>
                      <a:pt x="22" y="6"/>
                    </a:lnTo>
                    <a:lnTo>
                      <a:pt x="14" y="10"/>
                    </a:lnTo>
                    <a:lnTo>
                      <a:pt x="9" y="17"/>
                    </a:lnTo>
                    <a:lnTo>
                      <a:pt x="4" y="25"/>
                    </a:lnTo>
                    <a:lnTo>
                      <a:pt x="3" y="36"/>
                    </a:lnTo>
                    <a:lnTo>
                      <a:pt x="4" y="42"/>
                    </a:lnTo>
                    <a:lnTo>
                      <a:pt x="6" y="50"/>
                    </a:lnTo>
                    <a:lnTo>
                      <a:pt x="12" y="59"/>
                    </a:lnTo>
                    <a:lnTo>
                      <a:pt x="21" y="65"/>
                    </a:lnTo>
                    <a:lnTo>
                      <a:pt x="18" y="66"/>
                    </a:lnTo>
                    <a:lnTo>
                      <a:pt x="14" y="67"/>
                    </a:lnTo>
                    <a:lnTo>
                      <a:pt x="11" y="70"/>
                    </a:lnTo>
                    <a:lnTo>
                      <a:pt x="7" y="74"/>
                    </a:lnTo>
                    <a:lnTo>
                      <a:pt x="4" y="81"/>
                    </a:lnTo>
                    <a:lnTo>
                      <a:pt x="2" y="88"/>
                    </a:lnTo>
                    <a:lnTo>
                      <a:pt x="0" y="94"/>
                    </a:lnTo>
                    <a:lnTo>
                      <a:pt x="0" y="98"/>
                    </a:lnTo>
                    <a:lnTo>
                      <a:pt x="2" y="109"/>
                    </a:lnTo>
                    <a:lnTo>
                      <a:pt x="5" y="118"/>
                    </a:lnTo>
                    <a:lnTo>
                      <a:pt x="11" y="124"/>
                    </a:lnTo>
                    <a:lnTo>
                      <a:pt x="18" y="128"/>
                    </a:lnTo>
                    <a:lnTo>
                      <a:pt x="26" y="132"/>
                    </a:lnTo>
                    <a:lnTo>
                      <a:pt x="35" y="134"/>
                    </a:lnTo>
                    <a:lnTo>
                      <a:pt x="45" y="135"/>
                    </a:lnTo>
                    <a:lnTo>
                      <a:pt x="56" y="135"/>
                    </a:lnTo>
                    <a:lnTo>
                      <a:pt x="67" y="135"/>
                    </a:lnTo>
                    <a:lnTo>
                      <a:pt x="78" y="134"/>
                    </a:lnTo>
                    <a:lnTo>
                      <a:pt x="87" y="132"/>
                    </a:lnTo>
                    <a:lnTo>
                      <a:pt x="95" y="128"/>
                    </a:lnTo>
                    <a:lnTo>
                      <a:pt x="102" y="124"/>
                    </a:lnTo>
                    <a:lnTo>
                      <a:pt x="106" y="117"/>
                    </a:lnTo>
                    <a:lnTo>
                      <a:pt x="110" y="108"/>
                    </a:lnTo>
                    <a:lnTo>
                      <a:pt x="111" y="97"/>
                    </a:lnTo>
                    <a:lnTo>
                      <a:pt x="111" y="93"/>
                    </a:lnTo>
                    <a:lnTo>
                      <a:pt x="110" y="87"/>
                    </a:lnTo>
                    <a:lnTo>
                      <a:pt x="108" y="80"/>
                    </a:lnTo>
                    <a:lnTo>
                      <a:pt x="104" y="74"/>
                    </a:lnTo>
                    <a:lnTo>
                      <a:pt x="101" y="70"/>
                    </a:lnTo>
                    <a:lnTo>
                      <a:pt x="97" y="67"/>
                    </a:lnTo>
                    <a:lnTo>
                      <a:pt x="94" y="66"/>
                    </a:lnTo>
                    <a:lnTo>
                      <a:pt x="90" y="65"/>
                    </a:lnTo>
                    <a:close/>
                  </a:path>
                </a:pathLst>
              </a:custGeom>
              <a:solidFill>
                <a:srgbClr val="000000"/>
              </a:solidFill>
              <a:ln w="9525">
                <a:noFill/>
              </a:ln>
            </p:spPr>
            <p:txBody>
              <a:bodyPr/>
              <a:p>
                <a:endParaRPr lang="zh-CN" altLang="en-US"/>
              </a:p>
            </p:txBody>
          </p:sp>
          <p:sp>
            <p:nvSpPr>
              <p:cNvPr id="182311" name="未知"/>
              <p:cNvSpPr/>
              <p:nvPr/>
            </p:nvSpPr>
            <p:spPr>
              <a:xfrm>
                <a:off x="439" y="483"/>
                <a:ext cx="33" cy="20"/>
              </a:xfrm>
              <a:custGeom>
                <a:avLst/>
                <a:gdLst/>
                <a:ahLst/>
                <a:cxnLst/>
                <a:pathLst>
                  <a:path w="66" h="40">
                    <a:moveTo>
                      <a:pt x="34" y="0"/>
                    </a:moveTo>
                    <a:lnTo>
                      <a:pt x="48" y="1"/>
                    </a:lnTo>
                    <a:lnTo>
                      <a:pt x="58" y="3"/>
                    </a:lnTo>
                    <a:lnTo>
                      <a:pt x="64" y="9"/>
                    </a:lnTo>
                    <a:lnTo>
                      <a:pt x="66" y="18"/>
                    </a:lnTo>
                    <a:lnTo>
                      <a:pt x="65" y="27"/>
                    </a:lnTo>
                    <a:lnTo>
                      <a:pt x="60" y="34"/>
                    </a:lnTo>
                    <a:lnTo>
                      <a:pt x="51" y="39"/>
                    </a:lnTo>
                    <a:lnTo>
                      <a:pt x="35" y="40"/>
                    </a:lnTo>
                    <a:lnTo>
                      <a:pt x="28" y="40"/>
                    </a:lnTo>
                    <a:lnTo>
                      <a:pt x="21" y="39"/>
                    </a:lnTo>
                    <a:lnTo>
                      <a:pt x="15" y="39"/>
                    </a:lnTo>
                    <a:lnTo>
                      <a:pt x="11" y="37"/>
                    </a:lnTo>
                    <a:lnTo>
                      <a:pt x="6" y="34"/>
                    </a:lnTo>
                    <a:lnTo>
                      <a:pt x="3" y="31"/>
                    </a:lnTo>
                    <a:lnTo>
                      <a:pt x="2" y="25"/>
                    </a:lnTo>
                    <a:lnTo>
                      <a:pt x="0" y="19"/>
                    </a:lnTo>
                    <a:lnTo>
                      <a:pt x="2" y="11"/>
                    </a:lnTo>
                    <a:lnTo>
                      <a:pt x="7" y="4"/>
                    </a:lnTo>
                    <a:lnTo>
                      <a:pt x="16" y="1"/>
                    </a:lnTo>
                    <a:lnTo>
                      <a:pt x="34" y="0"/>
                    </a:lnTo>
                    <a:close/>
                  </a:path>
                </a:pathLst>
              </a:custGeom>
              <a:solidFill>
                <a:srgbClr val="FFFF00"/>
              </a:solidFill>
              <a:ln w="9525">
                <a:noFill/>
              </a:ln>
            </p:spPr>
            <p:txBody>
              <a:bodyPr/>
              <a:p>
                <a:endParaRPr lang="zh-CN" altLang="en-US"/>
              </a:p>
            </p:txBody>
          </p:sp>
          <p:sp>
            <p:nvSpPr>
              <p:cNvPr id="182312" name="未知"/>
              <p:cNvSpPr/>
              <p:nvPr/>
            </p:nvSpPr>
            <p:spPr>
              <a:xfrm>
                <a:off x="438" y="512"/>
                <a:ext cx="36" cy="21"/>
              </a:xfrm>
              <a:custGeom>
                <a:avLst/>
                <a:gdLst/>
                <a:ahLst/>
                <a:cxnLst/>
                <a:pathLst>
                  <a:path w="71" h="44">
                    <a:moveTo>
                      <a:pt x="36" y="44"/>
                    </a:moveTo>
                    <a:lnTo>
                      <a:pt x="25" y="44"/>
                    </a:lnTo>
                    <a:lnTo>
                      <a:pt x="17" y="43"/>
                    </a:lnTo>
                    <a:lnTo>
                      <a:pt x="12" y="40"/>
                    </a:lnTo>
                    <a:lnTo>
                      <a:pt x="7" y="38"/>
                    </a:lnTo>
                    <a:lnTo>
                      <a:pt x="4" y="36"/>
                    </a:lnTo>
                    <a:lnTo>
                      <a:pt x="1" y="31"/>
                    </a:lnTo>
                    <a:lnTo>
                      <a:pt x="0" y="28"/>
                    </a:lnTo>
                    <a:lnTo>
                      <a:pt x="0" y="22"/>
                    </a:lnTo>
                    <a:lnTo>
                      <a:pt x="0" y="16"/>
                    </a:lnTo>
                    <a:lnTo>
                      <a:pt x="1" y="12"/>
                    </a:lnTo>
                    <a:lnTo>
                      <a:pt x="4" y="8"/>
                    </a:lnTo>
                    <a:lnTo>
                      <a:pt x="8" y="5"/>
                    </a:lnTo>
                    <a:lnTo>
                      <a:pt x="13" y="2"/>
                    </a:lnTo>
                    <a:lnTo>
                      <a:pt x="18" y="1"/>
                    </a:lnTo>
                    <a:lnTo>
                      <a:pt x="27" y="0"/>
                    </a:lnTo>
                    <a:lnTo>
                      <a:pt x="36" y="0"/>
                    </a:lnTo>
                    <a:lnTo>
                      <a:pt x="43" y="0"/>
                    </a:lnTo>
                    <a:lnTo>
                      <a:pt x="50" y="1"/>
                    </a:lnTo>
                    <a:lnTo>
                      <a:pt x="55" y="1"/>
                    </a:lnTo>
                    <a:lnTo>
                      <a:pt x="61" y="4"/>
                    </a:lnTo>
                    <a:lnTo>
                      <a:pt x="66" y="6"/>
                    </a:lnTo>
                    <a:lnTo>
                      <a:pt x="69" y="9"/>
                    </a:lnTo>
                    <a:lnTo>
                      <a:pt x="70" y="15"/>
                    </a:lnTo>
                    <a:lnTo>
                      <a:pt x="71" y="21"/>
                    </a:lnTo>
                    <a:lnTo>
                      <a:pt x="71" y="27"/>
                    </a:lnTo>
                    <a:lnTo>
                      <a:pt x="70" y="31"/>
                    </a:lnTo>
                    <a:lnTo>
                      <a:pt x="68" y="35"/>
                    </a:lnTo>
                    <a:lnTo>
                      <a:pt x="65" y="38"/>
                    </a:lnTo>
                    <a:lnTo>
                      <a:pt x="60" y="40"/>
                    </a:lnTo>
                    <a:lnTo>
                      <a:pt x="53" y="43"/>
                    </a:lnTo>
                    <a:lnTo>
                      <a:pt x="46" y="44"/>
                    </a:lnTo>
                    <a:lnTo>
                      <a:pt x="36" y="44"/>
                    </a:lnTo>
                    <a:close/>
                  </a:path>
                </a:pathLst>
              </a:custGeom>
              <a:solidFill>
                <a:srgbClr val="FFFF00"/>
              </a:solidFill>
              <a:ln w="9525">
                <a:noFill/>
              </a:ln>
            </p:spPr>
            <p:txBody>
              <a:bodyPr/>
              <a:p>
                <a:endParaRPr lang="zh-CN" altLang="en-US"/>
              </a:p>
            </p:txBody>
          </p:sp>
          <p:sp>
            <p:nvSpPr>
              <p:cNvPr id="182313" name="未知"/>
              <p:cNvSpPr/>
              <p:nvPr/>
            </p:nvSpPr>
            <p:spPr>
              <a:xfrm>
                <a:off x="547" y="475"/>
                <a:ext cx="23" cy="67"/>
              </a:xfrm>
              <a:custGeom>
                <a:avLst/>
                <a:gdLst/>
                <a:ahLst/>
                <a:cxnLst/>
                <a:pathLst>
                  <a:path w="46" h="132">
                    <a:moveTo>
                      <a:pt x="0" y="18"/>
                    </a:moveTo>
                    <a:lnTo>
                      <a:pt x="25" y="18"/>
                    </a:lnTo>
                    <a:lnTo>
                      <a:pt x="25" y="132"/>
                    </a:lnTo>
                    <a:lnTo>
                      <a:pt x="46" y="132"/>
                    </a:lnTo>
                    <a:lnTo>
                      <a:pt x="46" y="0"/>
                    </a:lnTo>
                    <a:lnTo>
                      <a:pt x="0" y="0"/>
                    </a:lnTo>
                    <a:lnTo>
                      <a:pt x="0" y="18"/>
                    </a:lnTo>
                    <a:close/>
                  </a:path>
                </a:pathLst>
              </a:custGeom>
              <a:solidFill>
                <a:srgbClr val="000000"/>
              </a:solidFill>
              <a:ln w="9525">
                <a:noFill/>
              </a:ln>
            </p:spPr>
            <p:txBody>
              <a:bodyPr/>
              <a:p>
                <a:endParaRPr lang="zh-CN" altLang="en-US"/>
              </a:p>
            </p:txBody>
          </p:sp>
          <p:sp>
            <p:nvSpPr>
              <p:cNvPr id="182314" name="未知"/>
              <p:cNvSpPr/>
              <p:nvPr/>
            </p:nvSpPr>
            <p:spPr>
              <a:xfrm>
                <a:off x="653" y="475"/>
                <a:ext cx="22" cy="67"/>
              </a:xfrm>
              <a:custGeom>
                <a:avLst/>
                <a:gdLst/>
                <a:ahLst/>
                <a:cxnLst/>
                <a:pathLst>
                  <a:path w="45" h="132">
                    <a:moveTo>
                      <a:pt x="25" y="132"/>
                    </a:moveTo>
                    <a:lnTo>
                      <a:pt x="45" y="132"/>
                    </a:lnTo>
                    <a:lnTo>
                      <a:pt x="45" y="0"/>
                    </a:lnTo>
                    <a:lnTo>
                      <a:pt x="0" y="0"/>
                    </a:lnTo>
                    <a:lnTo>
                      <a:pt x="0" y="18"/>
                    </a:lnTo>
                    <a:lnTo>
                      <a:pt x="25" y="18"/>
                    </a:lnTo>
                    <a:lnTo>
                      <a:pt x="25" y="132"/>
                    </a:lnTo>
                    <a:close/>
                  </a:path>
                </a:pathLst>
              </a:custGeom>
              <a:solidFill>
                <a:srgbClr val="000000"/>
              </a:solidFill>
              <a:ln w="9525">
                <a:noFill/>
              </a:ln>
            </p:spPr>
            <p:txBody>
              <a:bodyPr/>
              <a:p>
                <a:endParaRPr lang="zh-CN" altLang="en-US"/>
              </a:p>
            </p:txBody>
          </p:sp>
          <p:sp>
            <p:nvSpPr>
              <p:cNvPr id="182315" name="矩形 66603"/>
              <p:cNvSpPr/>
              <p:nvPr/>
            </p:nvSpPr>
            <p:spPr>
              <a:xfrm>
                <a:off x="754" y="0"/>
                <a:ext cx="12"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16" name="矩形 66604"/>
              <p:cNvSpPr/>
              <p:nvPr/>
            </p:nvSpPr>
            <p:spPr>
              <a:xfrm>
                <a:off x="721" y="0"/>
                <a:ext cx="12"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17" name="矩形 66605"/>
              <p:cNvSpPr/>
              <p:nvPr/>
            </p:nvSpPr>
            <p:spPr>
              <a:xfrm>
                <a:off x="654"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18" name="未知"/>
              <p:cNvSpPr/>
              <p:nvPr/>
            </p:nvSpPr>
            <p:spPr>
              <a:xfrm>
                <a:off x="653" y="475"/>
                <a:ext cx="22" cy="67"/>
              </a:xfrm>
              <a:custGeom>
                <a:avLst/>
                <a:gdLst/>
                <a:ahLst/>
                <a:cxnLst/>
                <a:pathLst>
                  <a:path w="45" h="132">
                    <a:moveTo>
                      <a:pt x="0" y="0"/>
                    </a:moveTo>
                    <a:lnTo>
                      <a:pt x="45" y="0"/>
                    </a:lnTo>
                    <a:lnTo>
                      <a:pt x="45" y="132"/>
                    </a:lnTo>
                    <a:lnTo>
                      <a:pt x="25" y="132"/>
                    </a:lnTo>
                    <a:lnTo>
                      <a:pt x="25" y="18"/>
                    </a:lnTo>
                    <a:lnTo>
                      <a:pt x="0" y="18"/>
                    </a:lnTo>
                    <a:lnTo>
                      <a:pt x="0" y="0"/>
                    </a:lnTo>
                    <a:close/>
                  </a:path>
                </a:pathLst>
              </a:custGeom>
              <a:solidFill>
                <a:srgbClr val="000000"/>
              </a:solidFill>
              <a:ln w="9525">
                <a:noFill/>
              </a:ln>
            </p:spPr>
            <p:txBody>
              <a:bodyPr/>
              <a:p>
                <a:endParaRPr lang="zh-CN" altLang="en-US"/>
              </a:p>
            </p:txBody>
          </p:sp>
          <p:sp>
            <p:nvSpPr>
              <p:cNvPr id="182319" name="矩形 66607"/>
              <p:cNvSpPr/>
              <p:nvPr/>
            </p:nvSpPr>
            <p:spPr>
              <a:xfrm>
                <a:off x="628"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0" name="矩形 66608"/>
              <p:cNvSpPr/>
              <p:nvPr/>
            </p:nvSpPr>
            <p:spPr>
              <a:xfrm>
                <a:off x="549" y="0"/>
                <a:ext cx="1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1" name="矩形 66609"/>
              <p:cNvSpPr/>
              <p:nvPr/>
            </p:nvSpPr>
            <p:spPr>
              <a:xfrm>
                <a:off x="352"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2" name="矩形 66610"/>
              <p:cNvSpPr/>
              <p:nvPr/>
            </p:nvSpPr>
            <p:spPr>
              <a:xfrm>
                <a:off x="223"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3" name="矩形 66611"/>
              <p:cNvSpPr/>
              <p:nvPr/>
            </p:nvSpPr>
            <p:spPr>
              <a:xfrm>
                <a:off x="84" y="0"/>
                <a:ext cx="6"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4" name="矩形 66612"/>
              <p:cNvSpPr/>
              <p:nvPr/>
            </p:nvSpPr>
            <p:spPr>
              <a:xfrm>
                <a:off x="35" y="0"/>
                <a:ext cx="35"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5" name="矩形 66613"/>
              <p:cNvSpPr/>
              <p:nvPr/>
            </p:nvSpPr>
            <p:spPr>
              <a:xfrm>
                <a:off x="0" y="0"/>
                <a:ext cx="20" cy="539"/>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6" name="矩形 66614"/>
              <p:cNvSpPr/>
              <p:nvPr/>
            </p:nvSpPr>
            <p:spPr>
              <a:xfrm>
                <a:off x="118" y="0"/>
                <a:ext cx="20"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7" name="未知"/>
              <p:cNvSpPr/>
              <p:nvPr/>
            </p:nvSpPr>
            <p:spPr>
              <a:xfrm>
                <a:off x="124" y="475"/>
                <a:ext cx="23" cy="67"/>
              </a:xfrm>
              <a:custGeom>
                <a:avLst/>
                <a:gdLst/>
                <a:ahLst/>
                <a:cxnLst/>
                <a:pathLst>
                  <a:path w="45" h="132">
                    <a:moveTo>
                      <a:pt x="45" y="132"/>
                    </a:moveTo>
                    <a:lnTo>
                      <a:pt x="25" y="132"/>
                    </a:lnTo>
                    <a:lnTo>
                      <a:pt x="25" y="18"/>
                    </a:lnTo>
                    <a:lnTo>
                      <a:pt x="0" y="18"/>
                    </a:lnTo>
                    <a:lnTo>
                      <a:pt x="0" y="0"/>
                    </a:lnTo>
                    <a:lnTo>
                      <a:pt x="45" y="0"/>
                    </a:lnTo>
                    <a:lnTo>
                      <a:pt x="45" y="132"/>
                    </a:lnTo>
                    <a:close/>
                  </a:path>
                </a:pathLst>
              </a:custGeom>
              <a:solidFill>
                <a:srgbClr val="000000"/>
              </a:solidFill>
              <a:ln w="9525">
                <a:noFill/>
              </a:ln>
            </p:spPr>
            <p:txBody>
              <a:bodyPr/>
              <a:p>
                <a:endParaRPr lang="zh-CN" altLang="en-US"/>
              </a:p>
            </p:txBody>
          </p:sp>
          <p:sp>
            <p:nvSpPr>
              <p:cNvPr id="182328" name="矩形 66616"/>
              <p:cNvSpPr/>
              <p:nvPr/>
            </p:nvSpPr>
            <p:spPr>
              <a:xfrm>
                <a:off x="171"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29" name="矩形 66617"/>
              <p:cNvSpPr/>
              <p:nvPr/>
            </p:nvSpPr>
            <p:spPr>
              <a:xfrm>
                <a:off x="197"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0" name="矩形 66618"/>
              <p:cNvSpPr/>
              <p:nvPr/>
            </p:nvSpPr>
            <p:spPr>
              <a:xfrm>
                <a:off x="249"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1" name="矩形 66619"/>
              <p:cNvSpPr/>
              <p:nvPr/>
            </p:nvSpPr>
            <p:spPr>
              <a:xfrm>
                <a:off x="312"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2" name="矩形 66620"/>
              <p:cNvSpPr/>
              <p:nvPr/>
            </p:nvSpPr>
            <p:spPr>
              <a:xfrm>
                <a:off x="378"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3" name="矩形 66621"/>
              <p:cNvSpPr/>
              <p:nvPr/>
            </p:nvSpPr>
            <p:spPr>
              <a:xfrm>
                <a:off x="427" y="0"/>
                <a:ext cx="2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4" name="矩形 66622"/>
              <p:cNvSpPr/>
              <p:nvPr/>
            </p:nvSpPr>
            <p:spPr>
              <a:xfrm>
                <a:off x="462" y="0"/>
                <a:ext cx="35"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5" name="矩形 66623"/>
              <p:cNvSpPr/>
              <p:nvPr/>
            </p:nvSpPr>
            <p:spPr>
              <a:xfrm>
                <a:off x="516" y="0"/>
                <a:ext cx="11"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36" name="未知"/>
              <p:cNvSpPr/>
              <p:nvPr/>
            </p:nvSpPr>
            <p:spPr>
              <a:xfrm>
                <a:off x="547" y="475"/>
                <a:ext cx="23" cy="67"/>
              </a:xfrm>
              <a:custGeom>
                <a:avLst/>
                <a:gdLst/>
                <a:ahLst/>
                <a:cxnLst/>
                <a:pathLst>
                  <a:path w="46" h="132">
                    <a:moveTo>
                      <a:pt x="46" y="132"/>
                    </a:moveTo>
                    <a:lnTo>
                      <a:pt x="25" y="132"/>
                    </a:lnTo>
                    <a:lnTo>
                      <a:pt x="25" y="18"/>
                    </a:lnTo>
                    <a:lnTo>
                      <a:pt x="0" y="18"/>
                    </a:lnTo>
                    <a:lnTo>
                      <a:pt x="0" y="0"/>
                    </a:lnTo>
                    <a:lnTo>
                      <a:pt x="46" y="0"/>
                    </a:lnTo>
                    <a:lnTo>
                      <a:pt x="46" y="132"/>
                    </a:lnTo>
                    <a:close/>
                  </a:path>
                </a:pathLst>
              </a:custGeom>
              <a:solidFill>
                <a:srgbClr val="000000"/>
              </a:solidFill>
              <a:ln w="9525">
                <a:noFill/>
              </a:ln>
            </p:spPr>
            <p:txBody>
              <a:bodyPr/>
              <a:p>
                <a:endParaRPr lang="zh-CN" altLang="en-US"/>
              </a:p>
            </p:txBody>
          </p:sp>
          <p:sp>
            <p:nvSpPr>
              <p:cNvPr id="182337" name="矩形 66625"/>
              <p:cNvSpPr/>
              <p:nvPr/>
            </p:nvSpPr>
            <p:spPr>
              <a:xfrm>
                <a:off x="586" y="0"/>
                <a:ext cx="12" cy="457"/>
              </a:xfrm>
              <a:prstGeom prst="rect">
                <a:avLst/>
              </a:prstGeom>
              <a:solidFill>
                <a:srgbClr val="000000"/>
              </a:solidFill>
              <a:ln w="9525">
                <a:noFill/>
              </a:ln>
            </p:spPr>
            <p:txBody>
              <a:bodyPr anchor="t"/>
              <a:p>
                <a:endParaRPr lang="zh-CN" altLang="en-US">
                  <a:latin typeface="Arial" panose="020B0604020202020204" pitchFamily="34" charset="0"/>
                  <a:ea typeface="宋体" panose="02010600030101010101" pitchFamily="2" charset="-122"/>
                </a:endParaRPr>
              </a:p>
            </p:txBody>
          </p:sp>
        </p:grpSp>
      </p:grpSp>
      <p:sp>
        <p:nvSpPr>
          <p:cNvPr id="182338" name="未知"/>
          <p:cNvSpPr/>
          <p:nvPr/>
        </p:nvSpPr>
        <p:spPr>
          <a:xfrm>
            <a:off x="1217613" y="3598863"/>
            <a:ext cx="1587" cy="1587"/>
          </a:xfrm>
          <a:custGeom>
            <a:avLst/>
            <a:gdLst/>
            <a:ahLst/>
            <a:cxnLst/>
            <a:pathLst>
              <a:path w="1587" h="1587">
                <a:moveTo>
                  <a:pt x="0" y="0"/>
                </a:moveTo>
                <a:lnTo>
                  <a:pt x="0" y="0"/>
                </a:lnTo>
                <a:lnTo>
                  <a:pt x="0" y="0"/>
                </a:lnTo>
                <a:lnTo>
                  <a:pt x="0" y="0"/>
                </a:lnTo>
                <a:lnTo>
                  <a:pt x="0" y="0"/>
                </a:lnTo>
                <a:lnTo>
                  <a:pt x="0" y="0"/>
                </a:lnTo>
                <a:lnTo>
                  <a:pt x="0" y="0"/>
                </a:lnTo>
                <a:close/>
              </a:path>
            </a:pathLst>
          </a:custGeom>
          <a:solidFill>
            <a:srgbClr val="FFFFFF"/>
          </a:solidFill>
          <a:ln w="9525">
            <a:noFill/>
          </a:ln>
        </p:spPr>
        <p:txBody>
          <a:bodyPr/>
          <a:p>
            <a:endParaRPr lang="zh-CN" altLang="en-US"/>
          </a:p>
        </p:txBody>
      </p:sp>
      <p:grpSp>
        <p:nvGrpSpPr>
          <p:cNvPr id="66628" name="组合 66627"/>
          <p:cNvGrpSpPr/>
          <p:nvPr/>
        </p:nvGrpSpPr>
        <p:grpSpPr>
          <a:xfrm>
            <a:off x="-1651000" y="476250"/>
            <a:ext cx="2613025" cy="2909888"/>
            <a:chOff x="0" y="0"/>
            <a:chExt cx="1650" cy="1833"/>
          </a:xfrm>
        </p:grpSpPr>
        <p:grpSp>
          <p:nvGrpSpPr>
            <p:cNvPr id="182340" name="组合 66628"/>
            <p:cNvGrpSpPr/>
            <p:nvPr/>
          </p:nvGrpSpPr>
          <p:grpSpPr>
            <a:xfrm rot="4077580">
              <a:off x="70" y="-76"/>
              <a:ext cx="1323" cy="1476"/>
              <a:chOff x="0" y="0"/>
              <a:chExt cx="1071" cy="1090"/>
            </a:xfrm>
          </p:grpSpPr>
          <p:sp>
            <p:nvSpPr>
              <p:cNvPr id="182341" name="矩形 66629"/>
              <p:cNvSpPr>
                <a:spLocks noChangeAspect="1" noTextEdit="1"/>
              </p:cNvSpPr>
              <p:nvPr/>
            </p:nvSpPr>
            <p:spPr>
              <a:xfrm>
                <a:off x="0" y="0"/>
                <a:ext cx="1071" cy="109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2342" name="未知"/>
              <p:cNvSpPr/>
              <p:nvPr/>
            </p:nvSpPr>
            <p:spPr>
              <a:xfrm>
                <a:off x="66" y="221"/>
                <a:ext cx="963" cy="784"/>
              </a:xfrm>
              <a:custGeom>
                <a:avLst/>
                <a:gdLst/>
                <a:ahLst/>
                <a:cxnLst/>
                <a:pathLst>
                  <a:path w="1926" h="1569">
                    <a:moveTo>
                      <a:pt x="1567" y="18"/>
                    </a:moveTo>
                    <a:lnTo>
                      <a:pt x="1563" y="19"/>
                    </a:lnTo>
                    <a:lnTo>
                      <a:pt x="1537" y="21"/>
                    </a:lnTo>
                    <a:lnTo>
                      <a:pt x="1513" y="23"/>
                    </a:lnTo>
                    <a:lnTo>
                      <a:pt x="1491" y="25"/>
                    </a:lnTo>
                    <a:lnTo>
                      <a:pt x="1470" y="27"/>
                    </a:lnTo>
                    <a:lnTo>
                      <a:pt x="1451" y="28"/>
                    </a:lnTo>
                    <a:lnTo>
                      <a:pt x="1434" y="29"/>
                    </a:lnTo>
                    <a:lnTo>
                      <a:pt x="1418" y="29"/>
                    </a:lnTo>
                    <a:lnTo>
                      <a:pt x="1403" y="30"/>
                    </a:lnTo>
                    <a:lnTo>
                      <a:pt x="1390" y="30"/>
                    </a:lnTo>
                    <a:lnTo>
                      <a:pt x="1378" y="30"/>
                    </a:lnTo>
                    <a:lnTo>
                      <a:pt x="1366" y="32"/>
                    </a:lnTo>
                    <a:lnTo>
                      <a:pt x="1356" y="32"/>
                    </a:lnTo>
                    <a:lnTo>
                      <a:pt x="1347" y="30"/>
                    </a:lnTo>
                    <a:lnTo>
                      <a:pt x="1336" y="30"/>
                    </a:lnTo>
                    <a:lnTo>
                      <a:pt x="1328" y="30"/>
                    </a:lnTo>
                    <a:lnTo>
                      <a:pt x="1319" y="30"/>
                    </a:lnTo>
                    <a:lnTo>
                      <a:pt x="1311" y="30"/>
                    </a:lnTo>
                    <a:lnTo>
                      <a:pt x="1303" y="29"/>
                    </a:lnTo>
                    <a:lnTo>
                      <a:pt x="1294" y="29"/>
                    </a:lnTo>
                    <a:lnTo>
                      <a:pt x="1286" y="29"/>
                    </a:lnTo>
                    <a:lnTo>
                      <a:pt x="1274" y="29"/>
                    </a:lnTo>
                    <a:lnTo>
                      <a:pt x="1260" y="30"/>
                    </a:lnTo>
                    <a:lnTo>
                      <a:pt x="1245" y="32"/>
                    </a:lnTo>
                    <a:lnTo>
                      <a:pt x="1230" y="34"/>
                    </a:lnTo>
                    <a:lnTo>
                      <a:pt x="1214" y="36"/>
                    </a:lnTo>
                    <a:lnTo>
                      <a:pt x="1197" y="38"/>
                    </a:lnTo>
                    <a:lnTo>
                      <a:pt x="1180" y="42"/>
                    </a:lnTo>
                    <a:lnTo>
                      <a:pt x="1161" y="47"/>
                    </a:lnTo>
                    <a:lnTo>
                      <a:pt x="1143" y="50"/>
                    </a:lnTo>
                    <a:lnTo>
                      <a:pt x="1124" y="56"/>
                    </a:lnTo>
                    <a:lnTo>
                      <a:pt x="1105" y="60"/>
                    </a:lnTo>
                    <a:lnTo>
                      <a:pt x="1086" y="66"/>
                    </a:lnTo>
                    <a:lnTo>
                      <a:pt x="1067" y="73"/>
                    </a:lnTo>
                    <a:lnTo>
                      <a:pt x="1048" y="80"/>
                    </a:lnTo>
                    <a:lnTo>
                      <a:pt x="1030" y="87"/>
                    </a:lnTo>
                    <a:lnTo>
                      <a:pt x="1012" y="95"/>
                    </a:lnTo>
                    <a:lnTo>
                      <a:pt x="987" y="105"/>
                    </a:lnTo>
                    <a:lnTo>
                      <a:pt x="967" y="115"/>
                    </a:lnTo>
                    <a:lnTo>
                      <a:pt x="951" y="123"/>
                    </a:lnTo>
                    <a:lnTo>
                      <a:pt x="936" y="131"/>
                    </a:lnTo>
                    <a:lnTo>
                      <a:pt x="922" y="139"/>
                    </a:lnTo>
                    <a:lnTo>
                      <a:pt x="906" y="148"/>
                    </a:lnTo>
                    <a:lnTo>
                      <a:pt x="888" y="159"/>
                    </a:lnTo>
                    <a:lnTo>
                      <a:pt x="866" y="173"/>
                    </a:lnTo>
                    <a:lnTo>
                      <a:pt x="795" y="218"/>
                    </a:lnTo>
                    <a:lnTo>
                      <a:pt x="769" y="234"/>
                    </a:lnTo>
                    <a:lnTo>
                      <a:pt x="741" y="252"/>
                    </a:lnTo>
                    <a:lnTo>
                      <a:pt x="712" y="270"/>
                    </a:lnTo>
                    <a:lnTo>
                      <a:pt x="683" y="290"/>
                    </a:lnTo>
                    <a:lnTo>
                      <a:pt x="652" y="309"/>
                    </a:lnTo>
                    <a:lnTo>
                      <a:pt x="622" y="330"/>
                    </a:lnTo>
                    <a:lnTo>
                      <a:pt x="592" y="352"/>
                    </a:lnTo>
                    <a:lnTo>
                      <a:pt x="561" y="374"/>
                    </a:lnTo>
                    <a:lnTo>
                      <a:pt x="532" y="397"/>
                    </a:lnTo>
                    <a:lnTo>
                      <a:pt x="504" y="421"/>
                    </a:lnTo>
                    <a:lnTo>
                      <a:pt x="475" y="444"/>
                    </a:lnTo>
                    <a:lnTo>
                      <a:pt x="448" y="469"/>
                    </a:lnTo>
                    <a:lnTo>
                      <a:pt x="424" y="494"/>
                    </a:lnTo>
                    <a:lnTo>
                      <a:pt x="401" y="519"/>
                    </a:lnTo>
                    <a:lnTo>
                      <a:pt x="380" y="544"/>
                    </a:lnTo>
                    <a:lnTo>
                      <a:pt x="362" y="571"/>
                    </a:lnTo>
                    <a:lnTo>
                      <a:pt x="349" y="590"/>
                    </a:lnTo>
                    <a:lnTo>
                      <a:pt x="334" y="616"/>
                    </a:lnTo>
                    <a:lnTo>
                      <a:pt x="317" y="645"/>
                    </a:lnTo>
                    <a:lnTo>
                      <a:pt x="298" y="679"/>
                    </a:lnTo>
                    <a:lnTo>
                      <a:pt x="276" y="717"/>
                    </a:lnTo>
                    <a:lnTo>
                      <a:pt x="253" y="757"/>
                    </a:lnTo>
                    <a:lnTo>
                      <a:pt x="228" y="801"/>
                    </a:lnTo>
                    <a:lnTo>
                      <a:pt x="203" y="846"/>
                    </a:lnTo>
                    <a:lnTo>
                      <a:pt x="178" y="893"/>
                    </a:lnTo>
                    <a:lnTo>
                      <a:pt x="151" y="942"/>
                    </a:lnTo>
                    <a:lnTo>
                      <a:pt x="125" y="990"/>
                    </a:lnTo>
                    <a:lnTo>
                      <a:pt x="98" y="1039"/>
                    </a:lnTo>
                    <a:lnTo>
                      <a:pt x="72" y="1086"/>
                    </a:lnTo>
                    <a:lnTo>
                      <a:pt x="48" y="1132"/>
                    </a:lnTo>
                    <a:lnTo>
                      <a:pt x="23" y="1177"/>
                    </a:lnTo>
                    <a:lnTo>
                      <a:pt x="0" y="1218"/>
                    </a:lnTo>
                    <a:lnTo>
                      <a:pt x="0" y="1380"/>
                    </a:lnTo>
                    <a:lnTo>
                      <a:pt x="2" y="1399"/>
                    </a:lnTo>
                    <a:lnTo>
                      <a:pt x="4" y="1418"/>
                    </a:lnTo>
                    <a:lnTo>
                      <a:pt x="8" y="1436"/>
                    </a:lnTo>
                    <a:lnTo>
                      <a:pt x="15" y="1453"/>
                    </a:lnTo>
                    <a:lnTo>
                      <a:pt x="23" y="1470"/>
                    </a:lnTo>
                    <a:lnTo>
                      <a:pt x="33" y="1486"/>
                    </a:lnTo>
                    <a:lnTo>
                      <a:pt x="44" y="1499"/>
                    </a:lnTo>
                    <a:lnTo>
                      <a:pt x="56" y="1513"/>
                    </a:lnTo>
                    <a:lnTo>
                      <a:pt x="70" y="1526"/>
                    </a:lnTo>
                    <a:lnTo>
                      <a:pt x="85" y="1536"/>
                    </a:lnTo>
                    <a:lnTo>
                      <a:pt x="99" y="1546"/>
                    </a:lnTo>
                    <a:lnTo>
                      <a:pt x="116" y="1554"/>
                    </a:lnTo>
                    <a:lnTo>
                      <a:pt x="133" y="1561"/>
                    </a:lnTo>
                    <a:lnTo>
                      <a:pt x="151" y="1565"/>
                    </a:lnTo>
                    <a:lnTo>
                      <a:pt x="170" y="1567"/>
                    </a:lnTo>
                    <a:lnTo>
                      <a:pt x="189" y="1569"/>
                    </a:lnTo>
                    <a:lnTo>
                      <a:pt x="501" y="1569"/>
                    </a:lnTo>
                    <a:lnTo>
                      <a:pt x="511" y="1544"/>
                    </a:lnTo>
                    <a:lnTo>
                      <a:pt x="522" y="1519"/>
                    </a:lnTo>
                    <a:lnTo>
                      <a:pt x="534" y="1491"/>
                    </a:lnTo>
                    <a:lnTo>
                      <a:pt x="546" y="1464"/>
                    </a:lnTo>
                    <a:lnTo>
                      <a:pt x="559" y="1435"/>
                    </a:lnTo>
                    <a:lnTo>
                      <a:pt x="574" y="1406"/>
                    </a:lnTo>
                    <a:lnTo>
                      <a:pt x="589" y="1376"/>
                    </a:lnTo>
                    <a:lnTo>
                      <a:pt x="605" y="1347"/>
                    </a:lnTo>
                    <a:lnTo>
                      <a:pt x="619" y="1323"/>
                    </a:lnTo>
                    <a:lnTo>
                      <a:pt x="633" y="1297"/>
                    </a:lnTo>
                    <a:lnTo>
                      <a:pt x="648" y="1270"/>
                    </a:lnTo>
                    <a:lnTo>
                      <a:pt x="661" y="1244"/>
                    </a:lnTo>
                    <a:lnTo>
                      <a:pt x="676" y="1216"/>
                    </a:lnTo>
                    <a:lnTo>
                      <a:pt x="690" y="1188"/>
                    </a:lnTo>
                    <a:lnTo>
                      <a:pt x="704" y="1161"/>
                    </a:lnTo>
                    <a:lnTo>
                      <a:pt x="718" y="1134"/>
                    </a:lnTo>
                    <a:lnTo>
                      <a:pt x="731" y="1108"/>
                    </a:lnTo>
                    <a:lnTo>
                      <a:pt x="742" y="1082"/>
                    </a:lnTo>
                    <a:lnTo>
                      <a:pt x="755" y="1058"/>
                    </a:lnTo>
                    <a:lnTo>
                      <a:pt x="765" y="1035"/>
                    </a:lnTo>
                    <a:lnTo>
                      <a:pt x="775" y="1013"/>
                    </a:lnTo>
                    <a:lnTo>
                      <a:pt x="784" y="995"/>
                    </a:lnTo>
                    <a:lnTo>
                      <a:pt x="792" y="978"/>
                    </a:lnTo>
                    <a:lnTo>
                      <a:pt x="799" y="963"/>
                    </a:lnTo>
                    <a:lnTo>
                      <a:pt x="811" y="966"/>
                    </a:lnTo>
                    <a:lnTo>
                      <a:pt x="824" y="971"/>
                    </a:lnTo>
                    <a:lnTo>
                      <a:pt x="838" y="974"/>
                    </a:lnTo>
                    <a:lnTo>
                      <a:pt x="851" y="978"/>
                    </a:lnTo>
                    <a:lnTo>
                      <a:pt x="866" y="981"/>
                    </a:lnTo>
                    <a:lnTo>
                      <a:pt x="880" y="984"/>
                    </a:lnTo>
                    <a:lnTo>
                      <a:pt x="895" y="988"/>
                    </a:lnTo>
                    <a:lnTo>
                      <a:pt x="909" y="991"/>
                    </a:lnTo>
                    <a:lnTo>
                      <a:pt x="929" y="995"/>
                    </a:lnTo>
                    <a:lnTo>
                      <a:pt x="947" y="998"/>
                    </a:lnTo>
                    <a:lnTo>
                      <a:pt x="964" y="999"/>
                    </a:lnTo>
                    <a:lnTo>
                      <a:pt x="980" y="999"/>
                    </a:lnTo>
                    <a:lnTo>
                      <a:pt x="997" y="999"/>
                    </a:lnTo>
                    <a:lnTo>
                      <a:pt x="1012" y="999"/>
                    </a:lnTo>
                    <a:lnTo>
                      <a:pt x="1025" y="997"/>
                    </a:lnTo>
                    <a:lnTo>
                      <a:pt x="1038" y="996"/>
                    </a:lnTo>
                    <a:lnTo>
                      <a:pt x="1051" y="994"/>
                    </a:lnTo>
                    <a:lnTo>
                      <a:pt x="1062" y="990"/>
                    </a:lnTo>
                    <a:lnTo>
                      <a:pt x="1071" y="988"/>
                    </a:lnTo>
                    <a:lnTo>
                      <a:pt x="1081" y="984"/>
                    </a:lnTo>
                    <a:lnTo>
                      <a:pt x="1090" y="981"/>
                    </a:lnTo>
                    <a:lnTo>
                      <a:pt x="1097" y="979"/>
                    </a:lnTo>
                    <a:lnTo>
                      <a:pt x="1103" y="975"/>
                    </a:lnTo>
                    <a:lnTo>
                      <a:pt x="1108" y="973"/>
                    </a:lnTo>
                    <a:lnTo>
                      <a:pt x="1115" y="976"/>
                    </a:lnTo>
                    <a:lnTo>
                      <a:pt x="1123" y="980"/>
                    </a:lnTo>
                    <a:lnTo>
                      <a:pt x="1132" y="982"/>
                    </a:lnTo>
                    <a:lnTo>
                      <a:pt x="1142" y="984"/>
                    </a:lnTo>
                    <a:lnTo>
                      <a:pt x="1153" y="987"/>
                    </a:lnTo>
                    <a:lnTo>
                      <a:pt x="1165" y="988"/>
                    </a:lnTo>
                    <a:lnTo>
                      <a:pt x="1179" y="989"/>
                    </a:lnTo>
                    <a:lnTo>
                      <a:pt x="1192" y="990"/>
                    </a:lnTo>
                    <a:lnTo>
                      <a:pt x="1207" y="991"/>
                    </a:lnTo>
                    <a:lnTo>
                      <a:pt x="1222" y="991"/>
                    </a:lnTo>
                    <a:lnTo>
                      <a:pt x="1237" y="991"/>
                    </a:lnTo>
                    <a:lnTo>
                      <a:pt x="1252" y="991"/>
                    </a:lnTo>
                    <a:lnTo>
                      <a:pt x="1266" y="991"/>
                    </a:lnTo>
                    <a:lnTo>
                      <a:pt x="1279" y="991"/>
                    </a:lnTo>
                    <a:lnTo>
                      <a:pt x="1291" y="991"/>
                    </a:lnTo>
                    <a:lnTo>
                      <a:pt x="1303" y="991"/>
                    </a:lnTo>
                    <a:lnTo>
                      <a:pt x="1313" y="990"/>
                    </a:lnTo>
                    <a:lnTo>
                      <a:pt x="1320" y="990"/>
                    </a:lnTo>
                    <a:lnTo>
                      <a:pt x="1327" y="990"/>
                    </a:lnTo>
                    <a:lnTo>
                      <a:pt x="1331" y="990"/>
                    </a:lnTo>
                    <a:lnTo>
                      <a:pt x="1343" y="989"/>
                    </a:lnTo>
                    <a:lnTo>
                      <a:pt x="1355" y="987"/>
                    </a:lnTo>
                    <a:lnTo>
                      <a:pt x="1364" y="983"/>
                    </a:lnTo>
                    <a:lnTo>
                      <a:pt x="1372" y="978"/>
                    </a:lnTo>
                    <a:lnTo>
                      <a:pt x="1379" y="972"/>
                    </a:lnTo>
                    <a:lnTo>
                      <a:pt x="1385" y="964"/>
                    </a:lnTo>
                    <a:lnTo>
                      <a:pt x="1388" y="954"/>
                    </a:lnTo>
                    <a:lnTo>
                      <a:pt x="1392" y="943"/>
                    </a:lnTo>
                    <a:lnTo>
                      <a:pt x="1393" y="937"/>
                    </a:lnTo>
                    <a:lnTo>
                      <a:pt x="1395" y="929"/>
                    </a:lnTo>
                    <a:lnTo>
                      <a:pt x="1398" y="921"/>
                    </a:lnTo>
                    <a:lnTo>
                      <a:pt x="1404" y="912"/>
                    </a:lnTo>
                    <a:lnTo>
                      <a:pt x="1413" y="896"/>
                    </a:lnTo>
                    <a:lnTo>
                      <a:pt x="1422" y="880"/>
                    </a:lnTo>
                    <a:lnTo>
                      <a:pt x="1428" y="863"/>
                    </a:lnTo>
                    <a:lnTo>
                      <a:pt x="1433" y="847"/>
                    </a:lnTo>
                    <a:lnTo>
                      <a:pt x="1438" y="832"/>
                    </a:lnTo>
                    <a:lnTo>
                      <a:pt x="1441" y="820"/>
                    </a:lnTo>
                    <a:lnTo>
                      <a:pt x="1443" y="809"/>
                    </a:lnTo>
                    <a:lnTo>
                      <a:pt x="1445" y="800"/>
                    </a:lnTo>
                    <a:lnTo>
                      <a:pt x="1457" y="790"/>
                    </a:lnTo>
                    <a:lnTo>
                      <a:pt x="1470" y="779"/>
                    </a:lnTo>
                    <a:lnTo>
                      <a:pt x="1481" y="770"/>
                    </a:lnTo>
                    <a:lnTo>
                      <a:pt x="1492" y="761"/>
                    </a:lnTo>
                    <a:lnTo>
                      <a:pt x="1501" y="753"/>
                    </a:lnTo>
                    <a:lnTo>
                      <a:pt x="1509" y="746"/>
                    </a:lnTo>
                    <a:lnTo>
                      <a:pt x="1515" y="740"/>
                    </a:lnTo>
                    <a:lnTo>
                      <a:pt x="1519" y="736"/>
                    </a:lnTo>
                    <a:lnTo>
                      <a:pt x="1531" y="717"/>
                    </a:lnTo>
                    <a:lnTo>
                      <a:pt x="1536" y="695"/>
                    </a:lnTo>
                    <a:lnTo>
                      <a:pt x="1536" y="675"/>
                    </a:lnTo>
                    <a:lnTo>
                      <a:pt x="1534" y="655"/>
                    </a:lnTo>
                    <a:lnTo>
                      <a:pt x="1534" y="650"/>
                    </a:lnTo>
                    <a:lnTo>
                      <a:pt x="1534" y="647"/>
                    </a:lnTo>
                    <a:lnTo>
                      <a:pt x="1534" y="642"/>
                    </a:lnTo>
                    <a:lnTo>
                      <a:pt x="1534" y="639"/>
                    </a:lnTo>
                    <a:lnTo>
                      <a:pt x="1533" y="628"/>
                    </a:lnTo>
                    <a:lnTo>
                      <a:pt x="1530" y="617"/>
                    </a:lnTo>
                    <a:lnTo>
                      <a:pt x="1525" y="605"/>
                    </a:lnTo>
                    <a:lnTo>
                      <a:pt x="1519" y="594"/>
                    </a:lnTo>
                    <a:lnTo>
                      <a:pt x="1513" y="582"/>
                    </a:lnTo>
                    <a:lnTo>
                      <a:pt x="1504" y="570"/>
                    </a:lnTo>
                    <a:lnTo>
                      <a:pt x="1496" y="558"/>
                    </a:lnTo>
                    <a:lnTo>
                      <a:pt x="1487" y="547"/>
                    </a:lnTo>
                    <a:lnTo>
                      <a:pt x="1494" y="519"/>
                    </a:lnTo>
                    <a:lnTo>
                      <a:pt x="1493" y="492"/>
                    </a:lnTo>
                    <a:lnTo>
                      <a:pt x="1487" y="468"/>
                    </a:lnTo>
                    <a:lnTo>
                      <a:pt x="1480" y="448"/>
                    </a:lnTo>
                    <a:lnTo>
                      <a:pt x="1479" y="444"/>
                    </a:lnTo>
                    <a:lnTo>
                      <a:pt x="1477" y="441"/>
                    </a:lnTo>
                    <a:lnTo>
                      <a:pt x="1476" y="437"/>
                    </a:lnTo>
                    <a:lnTo>
                      <a:pt x="1476" y="435"/>
                    </a:lnTo>
                    <a:lnTo>
                      <a:pt x="1475" y="427"/>
                    </a:lnTo>
                    <a:lnTo>
                      <a:pt x="1473" y="418"/>
                    </a:lnTo>
                    <a:lnTo>
                      <a:pt x="1471" y="407"/>
                    </a:lnTo>
                    <a:lnTo>
                      <a:pt x="1468" y="396"/>
                    </a:lnTo>
                    <a:lnTo>
                      <a:pt x="1462" y="383"/>
                    </a:lnTo>
                    <a:lnTo>
                      <a:pt x="1456" y="368"/>
                    </a:lnTo>
                    <a:lnTo>
                      <a:pt x="1448" y="352"/>
                    </a:lnTo>
                    <a:lnTo>
                      <a:pt x="1438" y="332"/>
                    </a:lnTo>
                    <a:lnTo>
                      <a:pt x="1431" y="318"/>
                    </a:lnTo>
                    <a:lnTo>
                      <a:pt x="1423" y="306"/>
                    </a:lnTo>
                    <a:lnTo>
                      <a:pt x="1413" y="294"/>
                    </a:lnTo>
                    <a:lnTo>
                      <a:pt x="1405" y="283"/>
                    </a:lnTo>
                    <a:lnTo>
                      <a:pt x="1419" y="276"/>
                    </a:lnTo>
                    <a:lnTo>
                      <a:pt x="1420" y="262"/>
                    </a:lnTo>
                    <a:lnTo>
                      <a:pt x="1419" y="248"/>
                    </a:lnTo>
                    <a:lnTo>
                      <a:pt x="1424" y="241"/>
                    </a:lnTo>
                    <a:lnTo>
                      <a:pt x="1428" y="240"/>
                    </a:lnTo>
                    <a:lnTo>
                      <a:pt x="1435" y="239"/>
                    </a:lnTo>
                    <a:lnTo>
                      <a:pt x="1445" y="238"/>
                    </a:lnTo>
                    <a:lnTo>
                      <a:pt x="1455" y="236"/>
                    </a:lnTo>
                    <a:lnTo>
                      <a:pt x="1464" y="234"/>
                    </a:lnTo>
                    <a:lnTo>
                      <a:pt x="1475" y="233"/>
                    </a:lnTo>
                    <a:lnTo>
                      <a:pt x="1481" y="232"/>
                    </a:lnTo>
                    <a:lnTo>
                      <a:pt x="1487" y="231"/>
                    </a:lnTo>
                    <a:lnTo>
                      <a:pt x="1493" y="230"/>
                    </a:lnTo>
                    <a:lnTo>
                      <a:pt x="1499" y="229"/>
                    </a:lnTo>
                    <a:lnTo>
                      <a:pt x="1506" y="227"/>
                    </a:lnTo>
                    <a:lnTo>
                      <a:pt x="1514" y="225"/>
                    </a:lnTo>
                    <a:lnTo>
                      <a:pt x="1522" y="224"/>
                    </a:lnTo>
                    <a:lnTo>
                      <a:pt x="1530" y="223"/>
                    </a:lnTo>
                    <a:lnTo>
                      <a:pt x="1538" y="222"/>
                    </a:lnTo>
                    <a:lnTo>
                      <a:pt x="1546" y="221"/>
                    </a:lnTo>
                    <a:lnTo>
                      <a:pt x="1560" y="218"/>
                    </a:lnTo>
                    <a:lnTo>
                      <a:pt x="1574" y="216"/>
                    </a:lnTo>
                    <a:lnTo>
                      <a:pt x="1587" y="212"/>
                    </a:lnTo>
                    <a:lnTo>
                      <a:pt x="1601" y="208"/>
                    </a:lnTo>
                    <a:lnTo>
                      <a:pt x="1614" y="204"/>
                    </a:lnTo>
                    <a:lnTo>
                      <a:pt x="1628" y="201"/>
                    </a:lnTo>
                    <a:lnTo>
                      <a:pt x="1643" y="197"/>
                    </a:lnTo>
                    <a:lnTo>
                      <a:pt x="1658" y="194"/>
                    </a:lnTo>
                    <a:lnTo>
                      <a:pt x="1671" y="192"/>
                    </a:lnTo>
                    <a:lnTo>
                      <a:pt x="1685" y="189"/>
                    </a:lnTo>
                    <a:lnTo>
                      <a:pt x="1701" y="188"/>
                    </a:lnTo>
                    <a:lnTo>
                      <a:pt x="1717" y="186"/>
                    </a:lnTo>
                    <a:lnTo>
                      <a:pt x="1734" y="184"/>
                    </a:lnTo>
                    <a:lnTo>
                      <a:pt x="1750" y="183"/>
                    </a:lnTo>
                    <a:lnTo>
                      <a:pt x="1767" y="180"/>
                    </a:lnTo>
                    <a:lnTo>
                      <a:pt x="1784" y="177"/>
                    </a:lnTo>
                    <a:lnTo>
                      <a:pt x="1800" y="174"/>
                    </a:lnTo>
                    <a:lnTo>
                      <a:pt x="1817" y="171"/>
                    </a:lnTo>
                    <a:lnTo>
                      <a:pt x="1832" y="166"/>
                    </a:lnTo>
                    <a:lnTo>
                      <a:pt x="1846" y="162"/>
                    </a:lnTo>
                    <a:lnTo>
                      <a:pt x="1859" y="157"/>
                    </a:lnTo>
                    <a:lnTo>
                      <a:pt x="1872" y="150"/>
                    </a:lnTo>
                    <a:lnTo>
                      <a:pt x="1883" y="143"/>
                    </a:lnTo>
                    <a:lnTo>
                      <a:pt x="1893" y="135"/>
                    </a:lnTo>
                    <a:lnTo>
                      <a:pt x="1906" y="120"/>
                    </a:lnTo>
                    <a:lnTo>
                      <a:pt x="1917" y="108"/>
                    </a:lnTo>
                    <a:lnTo>
                      <a:pt x="1922" y="96"/>
                    </a:lnTo>
                    <a:lnTo>
                      <a:pt x="1926" y="85"/>
                    </a:lnTo>
                    <a:lnTo>
                      <a:pt x="1926" y="73"/>
                    </a:lnTo>
                    <a:lnTo>
                      <a:pt x="1924" y="62"/>
                    </a:lnTo>
                    <a:lnTo>
                      <a:pt x="1918" y="48"/>
                    </a:lnTo>
                    <a:lnTo>
                      <a:pt x="1911" y="32"/>
                    </a:lnTo>
                    <a:lnTo>
                      <a:pt x="1906" y="25"/>
                    </a:lnTo>
                    <a:lnTo>
                      <a:pt x="1901" y="18"/>
                    </a:lnTo>
                    <a:lnTo>
                      <a:pt x="1894" y="13"/>
                    </a:lnTo>
                    <a:lnTo>
                      <a:pt x="1884" y="9"/>
                    </a:lnTo>
                    <a:lnTo>
                      <a:pt x="1874" y="5"/>
                    </a:lnTo>
                    <a:lnTo>
                      <a:pt x="1861" y="3"/>
                    </a:lnTo>
                    <a:lnTo>
                      <a:pt x="1845" y="0"/>
                    </a:lnTo>
                    <a:lnTo>
                      <a:pt x="1828" y="0"/>
                    </a:lnTo>
                    <a:lnTo>
                      <a:pt x="1807" y="0"/>
                    </a:lnTo>
                    <a:lnTo>
                      <a:pt x="1784" y="0"/>
                    </a:lnTo>
                    <a:lnTo>
                      <a:pt x="1758" y="2"/>
                    </a:lnTo>
                    <a:lnTo>
                      <a:pt x="1727" y="4"/>
                    </a:lnTo>
                    <a:lnTo>
                      <a:pt x="1693" y="6"/>
                    </a:lnTo>
                    <a:lnTo>
                      <a:pt x="1655" y="10"/>
                    </a:lnTo>
                    <a:lnTo>
                      <a:pt x="1613" y="13"/>
                    </a:lnTo>
                    <a:lnTo>
                      <a:pt x="1567" y="18"/>
                    </a:lnTo>
                    <a:close/>
                  </a:path>
                </a:pathLst>
              </a:custGeom>
              <a:solidFill>
                <a:srgbClr val="F2D8CE"/>
              </a:solidFill>
              <a:ln w="9525">
                <a:noFill/>
              </a:ln>
            </p:spPr>
            <p:txBody>
              <a:bodyPr/>
              <a:p>
                <a:endParaRPr lang="zh-CN" altLang="en-US"/>
              </a:p>
            </p:txBody>
          </p:sp>
          <p:sp>
            <p:nvSpPr>
              <p:cNvPr id="182343" name="未知"/>
              <p:cNvSpPr/>
              <p:nvPr/>
            </p:nvSpPr>
            <p:spPr>
              <a:xfrm>
                <a:off x="169" y="578"/>
                <a:ext cx="510" cy="427"/>
              </a:xfrm>
              <a:custGeom>
                <a:avLst/>
                <a:gdLst/>
                <a:ahLst/>
                <a:cxnLst/>
                <a:pathLst>
                  <a:path w="1019" h="854">
                    <a:moveTo>
                      <a:pt x="498" y="75"/>
                    </a:moveTo>
                    <a:lnTo>
                      <a:pt x="476" y="79"/>
                    </a:lnTo>
                    <a:lnTo>
                      <a:pt x="454" y="83"/>
                    </a:lnTo>
                    <a:lnTo>
                      <a:pt x="433" y="84"/>
                    </a:lnTo>
                    <a:lnTo>
                      <a:pt x="410" y="84"/>
                    </a:lnTo>
                    <a:lnTo>
                      <a:pt x="388" y="83"/>
                    </a:lnTo>
                    <a:lnTo>
                      <a:pt x="366" y="80"/>
                    </a:lnTo>
                    <a:lnTo>
                      <a:pt x="345" y="77"/>
                    </a:lnTo>
                    <a:lnTo>
                      <a:pt x="325" y="74"/>
                    </a:lnTo>
                    <a:lnTo>
                      <a:pt x="307" y="69"/>
                    </a:lnTo>
                    <a:lnTo>
                      <a:pt x="290" y="66"/>
                    </a:lnTo>
                    <a:lnTo>
                      <a:pt x="275" y="61"/>
                    </a:lnTo>
                    <a:lnTo>
                      <a:pt x="262" y="57"/>
                    </a:lnTo>
                    <a:lnTo>
                      <a:pt x="252" y="54"/>
                    </a:lnTo>
                    <a:lnTo>
                      <a:pt x="244" y="51"/>
                    </a:lnTo>
                    <a:lnTo>
                      <a:pt x="238" y="49"/>
                    </a:lnTo>
                    <a:lnTo>
                      <a:pt x="237" y="48"/>
                    </a:lnTo>
                    <a:lnTo>
                      <a:pt x="343" y="150"/>
                    </a:lnTo>
                    <a:lnTo>
                      <a:pt x="0" y="854"/>
                    </a:lnTo>
                    <a:lnTo>
                      <a:pt x="294" y="854"/>
                    </a:lnTo>
                    <a:lnTo>
                      <a:pt x="304" y="829"/>
                    </a:lnTo>
                    <a:lnTo>
                      <a:pt x="315" y="804"/>
                    </a:lnTo>
                    <a:lnTo>
                      <a:pt x="327" y="776"/>
                    </a:lnTo>
                    <a:lnTo>
                      <a:pt x="339" y="749"/>
                    </a:lnTo>
                    <a:lnTo>
                      <a:pt x="352" y="720"/>
                    </a:lnTo>
                    <a:lnTo>
                      <a:pt x="367" y="691"/>
                    </a:lnTo>
                    <a:lnTo>
                      <a:pt x="382" y="661"/>
                    </a:lnTo>
                    <a:lnTo>
                      <a:pt x="398" y="632"/>
                    </a:lnTo>
                    <a:lnTo>
                      <a:pt x="412" y="608"/>
                    </a:lnTo>
                    <a:lnTo>
                      <a:pt x="426" y="582"/>
                    </a:lnTo>
                    <a:lnTo>
                      <a:pt x="441" y="555"/>
                    </a:lnTo>
                    <a:lnTo>
                      <a:pt x="454" y="529"/>
                    </a:lnTo>
                    <a:lnTo>
                      <a:pt x="469" y="501"/>
                    </a:lnTo>
                    <a:lnTo>
                      <a:pt x="483" y="473"/>
                    </a:lnTo>
                    <a:lnTo>
                      <a:pt x="497" y="446"/>
                    </a:lnTo>
                    <a:lnTo>
                      <a:pt x="511" y="419"/>
                    </a:lnTo>
                    <a:lnTo>
                      <a:pt x="524" y="393"/>
                    </a:lnTo>
                    <a:lnTo>
                      <a:pt x="535" y="367"/>
                    </a:lnTo>
                    <a:lnTo>
                      <a:pt x="548" y="343"/>
                    </a:lnTo>
                    <a:lnTo>
                      <a:pt x="558" y="320"/>
                    </a:lnTo>
                    <a:lnTo>
                      <a:pt x="568" y="298"/>
                    </a:lnTo>
                    <a:lnTo>
                      <a:pt x="577" y="280"/>
                    </a:lnTo>
                    <a:lnTo>
                      <a:pt x="585" y="263"/>
                    </a:lnTo>
                    <a:lnTo>
                      <a:pt x="592" y="248"/>
                    </a:lnTo>
                    <a:lnTo>
                      <a:pt x="604" y="251"/>
                    </a:lnTo>
                    <a:lnTo>
                      <a:pt x="617" y="256"/>
                    </a:lnTo>
                    <a:lnTo>
                      <a:pt x="631" y="259"/>
                    </a:lnTo>
                    <a:lnTo>
                      <a:pt x="644" y="263"/>
                    </a:lnTo>
                    <a:lnTo>
                      <a:pt x="659" y="266"/>
                    </a:lnTo>
                    <a:lnTo>
                      <a:pt x="673" y="269"/>
                    </a:lnTo>
                    <a:lnTo>
                      <a:pt x="688" y="273"/>
                    </a:lnTo>
                    <a:lnTo>
                      <a:pt x="702" y="276"/>
                    </a:lnTo>
                    <a:lnTo>
                      <a:pt x="722" y="280"/>
                    </a:lnTo>
                    <a:lnTo>
                      <a:pt x="740" y="283"/>
                    </a:lnTo>
                    <a:lnTo>
                      <a:pt x="757" y="284"/>
                    </a:lnTo>
                    <a:lnTo>
                      <a:pt x="773" y="284"/>
                    </a:lnTo>
                    <a:lnTo>
                      <a:pt x="790" y="284"/>
                    </a:lnTo>
                    <a:lnTo>
                      <a:pt x="805" y="284"/>
                    </a:lnTo>
                    <a:lnTo>
                      <a:pt x="818" y="282"/>
                    </a:lnTo>
                    <a:lnTo>
                      <a:pt x="831" y="281"/>
                    </a:lnTo>
                    <a:lnTo>
                      <a:pt x="844" y="279"/>
                    </a:lnTo>
                    <a:lnTo>
                      <a:pt x="855" y="275"/>
                    </a:lnTo>
                    <a:lnTo>
                      <a:pt x="864" y="273"/>
                    </a:lnTo>
                    <a:lnTo>
                      <a:pt x="874" y="269"/>
                    </a:lnTo>
                    <a:lnTo>
                      <a:pt x="883" y="266"/>
                    </a:lnTo>
                    <a:lnTo>
                      <a:pt x="890" y="264"/>
                    </a:lnTo>
                    <a:lnTo>
                      <a:pt x="896" y="260"/>
                    </a:lnTo>
                    <a:lnTo>
                      <a:pt x="901" y="258"/>
                    </a:lnTo>
                    <a:lnTo>
                      <a:pt x="908" y="261"/>
                    </a:lnTo>
                    <a:lnTo>
                      <a:pt x="916" y="265"/>
                    </a:lnTo>
                    <a:lnTo>
                      <a:pt x="925" y="267"/>
                    </a:lnTo>
                    <a:lnTo>
                      <a:pt x="935" y="269"/>
                    </a:lnTo>
                    <a:lnTo>
                      <a:pt x="942" y="271"/>
                    </a:lnTo>
                    <a:lnTo>
                      <a:pt x="949" y="272"/>
                    </a:lnTo>
                    <a:lnTo>
                      <a:pt x="957" y="273"/>
                    </a:lnTo>
                    <a:lnTo>
                      <a:pt x="965" y="274"/>
                    </a:lnTo>
                    <a:lnTo>
                      <a:pt x="973" y="274"/>
                    </a:lnTo>
                    <a:lnTo>
                      <a:pt x="982" y="275"/>
                    </a:lnTo>
                    <a:lnTo>
                      <a:pt x="990" y="276"/>
                    </a:lnTo>
                    <a:lnTo>
                      <a:pt x="999" y="276"/>
                    </a:lnTo>
                    <a:lnTo>
                      <a:pt x="1019" y="128"/>
                    </a:lnTo>
                    <a:lnTo>
                      <a:pt x="1018" y="127"/>
                    </a:lnTo>
                    <a:lnTo>
                      <a:pt x="1014" y="124"/>
                    </a:lnTo>
                    <a:lnTo>
                      <a:pt x="1008" y="120"/>
                    </a:lnTo>
                    <a:lnTo>
                      <a:pt x="1000" y="115"/>
                    </a:lnTo>
                    <a:lnTo>
                      <a:pt x="990" y="108"/>
                    </a:lnTo>
                    <a:lnTo>
                      <a:pt x="978" y="100"/>
                    </a:lnTo>
                    <a:lnTo>
                      <a:pt x="965" y="92"/>
                    </a:lnTo>
                    <a:lnTo>
                      <a:pt x="949" y="83"/>
                    </a:lnTo>
                    <a:lnTo>
                      <a:pt x="931" y="74"/>
                    </a:lnTo>
                    <a:lnTo>
                      <a:pt x="913" y="64"/>
                    </a:lnTo>
                    <a:lnTo>
                      <a:pt x="892" y="55"/>
                    </a:lnTo>
                    <a:lnTo>
                      <a:pt x="871" y="45"/>
                    </a:lnTo>
                    <a:lnTo>
                      <a:pt x="848" y="36"/>
                    </a:lnTo>
                    <a:lnTo>
                      <a:pt x="825" y="27"/>
                    </a:lnTo>
                    <a:lnTo>
                      <a:pt x="800" y="18"/>
                    </a:lnTo>
                    <a:lnTo>
                      <a:pt x="775" y="11"/>
                    </a:lnTo>
                    <a:lnTo>
                      <a:pt x="750" y="6"/>
                    </a:lnTo>
                    <a:lnTo>
                      <a:pt x="727" y="2"/>
                    </a:lnTo>
                    <a:lnTo>
                      <a:pt x="708" y="0"/>
                    </a:lnTo>
                    <a:lnTo>
                      <a:pt x="689" y="1"/>
                    </a:lnTo>
                    <a:lnTo>
                      <a:pt x="672" y="2"/>
                    </a:lnTo>
                    <a:lnTo>
                      <a:pt x="656" y="7"/>
                    </a:lnTo>
                    <a:lnTo>
                      <a:pt x="641" y="11"/>
                    </a:lnTo>
                    <a:lnTo>
                      <a:pt x="626" y="17"/>
                    </a:lnTo>
                    <a:lnTo>
                      <a:pt x="612" y="23"/>
                    </a:lnTo>
                    <a:lnTo>
                      <a:pt x="598" y="31"/>
                    </a:lnTo>
                    <a:lnTo>
                      <a:pt x="583" y="38"/>
                    </a:lnTo>
                    <a:lnTo>
                      <a:pt x="570" y="46"/>
                    </a:lnTo>
                    <a:lnTo>
                      <a:pt x="554" y="54"/>
                    </a:lnTo>
                    <a:lnTo>
                      <a:pt x="536" y="61"/>
                    </a:lnTo>
                    <a:lnTo>
                      <a:pt x="518" y="68"/>
                    </a:lnTo>
                    <a:lnTo>
                      <a:pt x="498" y="75"/>
                    </a:lnTo>
                    <a:close/>
                  </a:path>
                </a:pathLst>
              </a:custGeom>
              <a:solidFill>
                <a:srgbClr val="CC998C"/>
              </a:solidFill>
              <a:ln w="9525">
                <a:noFill/>
              </a:ln>
            </p:spPr>
            <p:txBody>
              <a:bodyPr/>
              <a:p>
                <a:endParaRPr lang="zh-CN" altLang="en-US"/>
              </a:p>
            </p:txBody>
          </p:sp>
          <p:sp>
            <p:nvSpPr>
              <p:cNvPr id="182344" name="未知"/>
              <p:cNvSpPr/>
              <p:nvPr/>
            </p:nvSpPr>
            <p:spPr>
              <a:xfrm>
                <a:off x="0" y="210"/>
                <a:ext cx="1060" cy="880"/>
              </a:xfrm>
              <a:custGeom>
                <a:avLst/>
                <a:gdLst/>
                <a:ahLst/>
                <a:cxnLst/>
                <a:pathLst>
                  <a:path w="2120" h="1761">
                    <a:moveTo>
                      <a:pt x="2107" y="34"/>
                    </a:moveTo>
                    <a:lnTo>
                      <a:pt x="2103" y="26"/>
                    </a:lnTo>
                    <a:lnTo>
                      <a:pt x="2097" y="20"/>
                    </a:lnTo>
                    <a:lnTo>
                      <a:pt x="2089" y="14"/>
                    </a:lnTo>
                    <a:lnTo>
                      <a:pt x="2080" y="10"/>
                    </a:lnTo>
                    <a:lnTo>
                      <a:pt x="2069" y="6"/>
                    </a:lnTo>
                    <a:lnTo>
                      <a:pt x="2056" y="3"/>
                    </a:lnTo>
                    <a:lnTo>
                      <a:pt x="2040" y="2"/>
                    </a:lnTo>
                    <a:lnTo>
                      <a:pt x="2021" y="0"/>
                    </a:lnTo>
                    <a:lnTo>
                      <a:pt x="2000" y="0"/>
                    </a:lnTo>
                    <a:lnTo>
                      <a:pt x="1975" y="2"/>
                    </a:lnTo>
                    <a:lnTo>
                      <a:pt x="1947" y="3"/>
                    </a:lnTo>
                    <a:lnTo>
                      <a:pt x="1915" y="5"/>
                    </a:lnTo>
                    <a:lnTo>
                      <a:pt x="1879" y="7"/>
                    </a:lnTo>
                    <a:lnTo>
                      <a:pt x="1840" y="11"/>
                    </a:lnTo>
                    <a:lnTo>
                      <a:pt x="1795" y="15"/>
                    </a:lnTo>
                    <a:lnTo>
                      <a:pt x="1747" y="20"/>
                    </a:lnTo>
                    <a:lnTo>
                      <a:pt x="1742" y="20"/>
                    </a:lnTo>
                    <a:lnTo>
                      <a:pt x="1715" y="22"/>
                    </a:lnTo>
                    <a:lnTo>
                      <a:pt x="1689" y="25"/>
                    </a:lnTo>
                    <a:lnTo>
                      <a:pt x="1666" y="27"/>
                    </a:lnTo>
                    <a:lnTo>
                      <a:pt x="1645" y="28"/>
                    </a:lnTo>
                    <a:lnTo>
                      <a:pt x="1625" y="29"/>
                    </a:lnTo>
                    <a:lnTo>
                      <a:pt x="1607" y="30"/>
                    </a:lnTo>
                    <a:lnTo>
                      <a:pt x="1590" y="32"/>
                    </a:lnTo>
                    <a:lnTo>
                      <a:pt x="1575" y="32"/>
                    </a:lnTo>
                    <a:lnTo>
                      <a:pt x="1562" y="33"/>
                    </a:lnTo>
                    <a:lnTo>
                      <a:pt x="1549" y="33"/>
                    </a:lnTo>
                    <a:lnTo>
                      <a:pt x="1536" y="33"/>
                    </a:lnTo>
                    <a:lnTo>
                      <a:pt x="1526" y="33"/>
                    </a:lnTo>
                    <a:lnTo>
                      <a:pt x="1516" y="33"/>
                    </a:lnTo>
                    <a:lnTo>
                      <a:pt x="1505" y="33"/>
                    </a:lnTo>
                    <a:lnTo>
                      <a:pt x="1496" y="33"/>
                    </a:lnTo>
                    <a:lnTo>
                      <a:pt x="1487" y="33"/>
                    </a:lnTo>
                    <a:lnTo>
                      <a:pt x="1482" y="33"/>
                    </a:lnTo>
                    <a:lnTo>
                      <a:pt x="1479" y="32"/>
                    </a:lnTo>
                    <a:lnTo>
                      <a:pt x="1474" y="32"/>
                    </a:lnTo>
                    <a:lnTo>
                      <a:pt x="1469" y="32"/>
                    </a:lnTo>
                    <a:lnTo>
                      <a:pt x="1465" y="32"/>
                    </a:lnTo>
                    <a:lnTo>
                      <a:pt x="1461" y="32"/>
                    </a:lnTo>
                    <a:lnTo>
                      <a:pt x="1457" y="32"/>
                    </a:lnTo>
                    <a:lnTo>
                      <a:pt x="1452" y="32"/>
                    </a:lnTo>
                    <a:lnTo>
                      <a:pt x="1440" y="32"/>
                    </a:lnTo>
                    <a:lnTo>
                      <a:pt x="1426" y="33"/>
                    </a:lnTo>
                    <a:lnTo>
                      <a:pt x="1411" y="34"/>
                    </a:lnTo>
                    <a:lnTo>
                      <a:pt x="1395" y="36"/>
                    </a:lnTo>
                    <a:lnTo>
                      <a:pt x="1377" y="38"/>
                    </a:lnTo>
                    <a:lnTo>
                      <a:pt x="1359" y="42"/>
                    </a:lnTo>
                    <a:lnTo>
                      <a:pt x="1340" y="45"/>
                    </a:lnTo>
                    <a:lnTo>
                      <a:pt x="1321" y="49"/>
                    </a:lnTo>
                    <a:lnTo>
                      <a:pt x="1301" y="53"/>
                    </a:lnTo>
                    <a:lnTo>
                      <a:pt x="1282" y="59"/>
                    </a:lnTo>
                    <a:lnTo>
                      <a:pt x="1262" y="65"/>
                    </a:lnTo>
                    <a:lnTo>
                      <a:pt x="1241" y="71"/>
                    </a:lnTo>
                    <a:lnTo>
                      <a:pt x="1222" y="78"/>
                    </a:lnTo>
                    <a:lnTo>
                      <a:pt x="1201" y="85"/>
                    </a:lnTo>
                    <a:lnTo>
                      <a:pt x="1182" y="93"/>
                    </a:lnTo>
                    <a:lnTo>
                      <a:pt x="1162" y="101"/>
                    </a:lnTo>
                    <a:lnTo>
                      <a:pt x="1137" y="112"/>
                    </a:lnTo>
                    <a:lnTo>
                      <a:pt x="1116" y="121"/>
                    </a:lnTo>
                    <a:lnTo>
                      <a:pt x="1099" y="129"/>
                    </a:lnTo>
                    <a:lnTo>
                      <a:pt x="1084" y="138"/>
                    </a:lnTo>
                    <a:lnTo>
                      <a:pt x="1069" y="146"/>
                    </a:lnTo>
                    <a:lnTo>
                      <a:pt x="1053" y="156"/>
                    </a:lnTo>
                    <a:lnTo>
                      <a:pt x="1034" y="167"/>
                    </a:lnTo>
                    <a:lnTo>
                      <a:pt x="1011" y="182"/>
                    </a:lnTo>
                    <a:lnTo>
                      <a:pt x="937" y="230"/>
                    </a:lnTo>
                    <a:lnTo>
                      <a:pt x="910" y="247"/>
                    </a:lnTo>
                    <a:lnTo>
                      <a:pt x="881" y="265"/>
                    </a:lnTo>
                    <a:lnTo>
                      <a:pt x="850" y="284"/>
                    </a:lnTo>
                    <a:lnTo>
                      <a:pt x="819" y="305"/>
                    </a:lnTo>
                    <a:lnTo>
                      <a:pt x="788" y="325"/>
                    </a:lnTo>
                    <a:lnTo>
                      <a:pt x="755" y="347"/>
                    </a:lnTo>
                    <a:lnTo>
                      <a:pt x="723" y="370"/>
                    </a:lnTo>
                    <a:lnTo>
                      <a:pt x="691" y="393"/>
                    </a:lnTo>
                    <a:lnTo>
                      <a:pt x="660" y="418"/>
                    </a:lnTo>
                    <a:lnTo>
                      <a:pt x="630" y="442"/>
                    </a:lnTo>
                    <a:lnTo>
                      <a:pt x="601" y="467"/>
                    </a:lnTo>
                    <a:lnTo>
                      <a:pt x="574" y="494"/>
                    </a:lnTo>
                    <a:lnTo>
                      <a:pt x="547" y="519"/>
                    </a:lnTo>
                    <a:lnTo>
                      <a:pt x="523" y="545"/>
                    </a:lnTo>
                    <a:lnTo>
                      <a:pt x="502" y="572"/>
                    </a:lnTo>
                    <a:lnTo>
                      <a:pt x="483" y="600"/>
                    </a:lnTo>
                    <a:lnTo>
                      <a:pt x="463" y="632"/>
                    </a:lnTo>
                    <a:lnTo>
                      <a:pt x="436" y="674"/>
                    </a:lnTo>
                    <a:lnTo>
                      <a:pt x="407" y="727"/>
                    </a:lnTo>
                    <a:lnTo>
                      <a:pt x="372" y="789"/>
                    </a:lnTo>
                    <a:lnTo>
                      <a:pt x="334" y="855"/>
                    </a:lnTo>
                    <a:lnTo>
                      <a:pt x="295" y="926"/>
                    </a:lnTo>
                    <a:lnTo>
                      <a:pt x="255" y="999"/>
                    </a:lnTo>
                    <a:lnTo>
                      <a:pt x="214" y="1073"/>
                    </a:lnTo>
                    <a:lnTo>
                      <a:pt x="175" y="1146"/>
                    </a:lnTo>
                    <a:lnTo>
                      <a:pt x="137" y="1215"/>
                    </a:lnTo>
                    <a:lnTo>
                      <a:pt x="102" y="1281"/>
                    </a:lnTo>
                    <a:lnTo>
                      <a:pt x="70" y="1338"/>
                    </a:lnTo>
                    <a:lnTo>
                      <a:pt x="44" y="1389"/>
                    </a:lnTo>
                    <a:lnTo>
                      <a:pt x="22" y="1428"/>
                    </a:lnTo>
                    <a:lnTo>
                      <a:pt x="7" y="1456"/>
                    </a:lnTo>
                    <a:lnTo>
                      <a:pt x="0" y="1469"/>
                    </a:lnTo>
                    <a:lnTo>
                      <a:pt x="5" y="1461"/>
                    </a:lnTo>
                    <a:lnTo>
                      <a:pt x="20" y="1440"/>
                    </a:lnTo>
                    <a:lnTo>
                      <a:pt x="43" y="1404"/>
                    </a:lnTo>
                    <a:lnTo>
                      <a:pt x="73" y="1359"/>
                    </a:lnTo>
                    <a:lnTo>
                      <a:pt x="108" y="1304"/>
                    </a:lnTo>
                    <a:lnTo>
                      <a:pt x="149" y="1243"/>
                    </a:lnTo>
                    <a:lnTo>
                      <a:pt x="192" y="1175"/>
                    </a:lnTo>
                    <a:lnTo>
                      <a:pt x="238" y="1104"/>
                    </a:lnTo>
                    <a:lnTo>
                      <a:pt x="286" y="1033"/>
                    </a:lnTo>
                    <a:lnTo>
                      <a:pt x="333" y="960"/>
                    </a:lnTo>
                    <a:lnTo>
                      <a:pt x="378" y="891"/>
                    </a:lnTo>
                    <a:lnTo>
                      <a:pt x="420" y="825"/>
                    </a:lnTo>
                    <a:lnTo>
                      <a:pt x="459" y="764"/>
                    </a:lnTo>
                    <a:lnTo>
                      <a:pt x="494" y="712"/>
                    </a:lnTo>
                    <a:lnTo>
                      <a:pt x="522" y="670"/>
                    </a:lnTo>
                    <a:lnTo>
                      <a:pt x="542" y="638"/>
                    </a:lnTo>
                    <a:lnTo>
                      <a:pt x="560" y="613"/>
                    </a:lnTo>
                    <a:lnTo>
                      <a:pt x="580" y="588"/>
                    </a:lnTo>
                    <a:lnTo>
                      <a:pt x="602" y="564"/>
                    </a:lnTo>
                    <a:lnTo>
                      <a:pt x="628" y="540"/>
                    </a:lnTo>
                    <a:lnTo>
                      <a:pt x="653" y="517"/>
                    </a:lnTo>
                    <a:lnTo>
                      <a:pt x="681" y="492"/>
                    </a:lnTo>
                    <a:lnTo>
                      <a:pt x="709" y="469"/>
                    </a:lnTo>
                    <a:lnTo>
                      <a:pt x="739" y="446"/>
                    </a:lnTo>
                    <a:lnTo>
                      <a:pt x="769" y="424"/>
                    </a:lnTo>
                    <a:lnTo>
                      <a:pt x="800" y="404"/>
                    </a:lnTo>
                    <a:lnTo>
                      <a:pt x="831" y="383"/>
                    </a:lnTo>
                    <a:lnTo>
                      <a:pt x="861" y="362"/>
                    </a:lnTo>
                    <a:lnTo>
                      <a:pt x="891" y="343"/>
                    </a:lnTo>
                    <a:lnTo>
                      <a:pt x="920" y="325"/>
                    </a:lnTo>
                    <a:lnTo>
                      <a:pt x="949" y="307"/>
                    </a:lnTo>
                    <a:lnTo>
                      <a:pt x="975" y="291"/>
                    </a:lnTo>
                    <a:lnTo>
                      <a:pt x="1050" y="242"/>
                    </a:lnTo>
                    <a:lnTo>
                      <a:pt x="1072" y="229"/>
                    </a:lnTo>
                    <a:lnTo>
                      <a:pt x="1091" y="217"/>
                    </a:lnTo>
                    <a:lnTo>
                      <a:pt x="1106" y="209"/>
                    </a:lnTo>
                    <a:lnTo>
                      <a:pt x="1119" y="201"/>
                    </a:lnTo>
                    <a:lnTo>
                      <a:pt x="1133" y="194"/>
                    </a:lnTo>
                    <a:lnTo>
                      <a:pt x="1148" y="186"/>
                    </a:lnTo>
                    <a:lnTo>
                      <a:pt x="1168" y="177"/>
                    </a:lnTo>
                    <a:lnTo>
                      <a:pt x="1191" y="166"/>
                    </a:lnTo>
                    <a:lnTo>
                      <a:pt x="1208" y="159"/>
                    </a:lnTo>
                    <a:lnTo>
                      <a:pt x="1225" y="153"/>
                    </a:lnTo>
                    <a:lnTo>
                      <a:pt x="1243" y="147"/>
                    </a:lnTo>
                    <a:lnTo>
                      <a:pt x="1261" y="141"/>
                    </a:lnTo>
                    <a:lnTo>
                      <a:pt x="1279" y="135"/>
                    </a:lnTo>
                    <a:lnTo>
                      <a:pt x="1298" y="129"/>
                    </a:lnTo>
                    <a:lnTo>
                      <a:pt x="1315" y="125"/>
                    </a:lnTo>
                    <a:lnTo>
                      <a:pt x="1334" y="121"/>
                    </a:lnTo>
                    <a:lnTo>
                      <a:pt x="1351" y="117"/>
                    </a:lnTo>
                    <a:lnTo>
                      <a:pt x="1368" y="113"/>
                    </a:lnTo>
                    <a:lnTo>
                      <a:pt x="1384" y="111"/>
                    </a:lnTo>
                    <a:lnTo>
                      <a:pt x="1400" y="109"/>
                    </a:lnTo>
                    <a:lnTo>
                      <a:pt x="1414" y="106"/>
                    </a:lnTo>
                    <a:lnTo>
                      <a:pt x="1428" y="105"/>
                    </a:lnTo>
                    <a:lnTo>
                      <a:pt x="1441" y="104"/>
                    </a:lnTo>
                    <a:lnTo>
                      <a:pt x="1452" y="104"/>
                    </a:lnTo>
                    <a:lnTo>
                      <a:pt x="1463" y="104"/>
                    </a:lnTo>
                    <a:lnTo>
                      <a:pt x="1474" y="104"/>
                    </a:lnTo>
                    <a:lnTo>
                      <a:pt x="1484" y="104"/>
                    </a:lnTo>
                    <a:lnTo>
                      <a:pt x="1496" y="105"/>
                    </a:lnTo>
                    <a:lnTo>
                      <a:pt x="1507" y="105"/>
                    </a:lnTo>
                    <a:lnTo>
                      <a:pt x="1520" y="105"/>
                    </a:lnTo>
                    <a:lnTo>
                      <a:pt x="1535" y="105"/>
                    </a:lnTo>
                    <a:lnTo>
                      <a:pt x="1550" y="104"/>
                    </a:lnTo>
                    <a:lnTo>
                      <a:pt x="1566" y="104"/>
                    </a:lnTo>
                    <a:lnTo>
                      <a:pt x="1586" y="104"/>
                    </a:lnTo>
                    <a:lnTo>
                      <a:pt x="1607" y="103"/>
                    </a:lnTo>
                    <a:lnTo>
                      <a:pt x="1630" y="101"/>
                    </a:lnTo>
                    <a:lnTo>
                      <a:pt x="1655" y="99"/>
                    </a:lnTo>
                    <a:lnTo>
                      <a:pt x="1683" y="97"/>
                    </a:lnTo>
                    <a:lnTo>
                      <a:pt x="1715" y="95"/>
                    </a:lnTo>
                    <a:lnTo>
                      <a:pt x="1749" y="91"/>
                    </a:lnTo>
                    <a:lnTo>
                      <a:pt x="1754" y="91"/>
                    </a:lnTo>
                    <a:lnTo>
                      <a:pt x="1778" y="89"/>
                    </a:lnTo>
                    <a:lnTo>
                      <a:pt x="1801" y="87"/>
                    </a:lnTo>
                    <a:lnTo>
                      <a:pt x="1825" y="85"/>
                    </a:lnTo>
                    <a:lnTo>
                      <a:pt x="1848" y="83"/>
                    </a:lnTo>
                    <a:lnTo>
                      <a:pt x="1870" y="81"/>
                    </a:lnTo>
                    <a:lnTo>
                      <a:pt x="1893" y="79"/>
                    </a:lnTo>
                    <a:lnTo>
                      <a:pt x="1914" y="78"/>
                    </a:lnTo>
                    <a:lnTo>
                      <a:pt x="1935" y="75"/>
                    </a:lnTo>
                    <a:lnTo>
                      <a:pt x="1953" y="74"/>
                    </a:lnTo>
                    <a:lnTo>
                      <a:pt x="1972" y="73"/>
                    </a:lnTo>
                    <a:lnTo>
                      <a:pt x="1989" y="73"/>
                    </a:lnTo>
                    <a:lnTo>
                      <a:pt x="2004" y="72"/>
                    </a:lnTo>
                    <a:lnTo>
                      <a:pt x="2016" y="72"/>
                    </a:lnTo>
                    <a:lnTo>
                      <a:pt x="2029" y="73"/>
                    </a:lnTo>
                    <a:lnTo>
                      <a:pt x="2038" y="73"/>
                    </a:lnTo>
                    <a:lnTo>
                      <a:pt x="2046" y="74"/>
                    </a:lnTo>
                    <a:lnTo>
                      <a:pt x="2048" y="82"/>
                    </a:lnTo>
                    <a:lnTo>
                      <a:pt x="2046" y="93"/>
                    </a:lnTo>
                    <a:lnTo>
                      <a:pt x="2040" y="105"/>
                    </a:lnTo>
                    <a:lnTo>
                      <a:pt x="2026" y="120"/>
                    </a:lnTo>
                    <a:lnTo>
                      <a:pt x="2014" y="131"/>
                    </a:lnTo>
                    <a:lnTo>
                      <a:pt x="1998" y="141"/>
                    </a:lnTo>
                    <a:lnTo>
                      <a:pt x="1980" y="150"/>
                    </a:lnTo>
                    <a:lnTo>
                      <a:pt x="1959" y="159"/>
                    </a:lnTo>
                    <a:lnTo>
                      <a:pt x="1935" y="167"/>
                    </a:lnTo>
                    <a:lnTo>
                      <a:pt x="1907" y="176"/>
                    </a:lnTo>
                    <a:lnTo>
                      <a:pt x="1878" y="182"/>
                    </a:lnTo>
                    <a:lnTo>
                      <a:pt x="1847" y="188"/>
                    </a:lnTo>
                    <a:lnTo>
                      <a:pt x="1831" y="191"/>
                    </a:lnTo>
                    <a:lnTo>
                      <a:pt x="1815" y="194"/>
                    </a:lnTo>
                    <a:lnTo>
                      <a:pt x="1799" y="196"/>
                    </a:lnTo>
                    <a:lnTo>
                      <a:pt x="1782" y="199"/>
                    </a:lnTo>
                    <a:lnTo>
                      <a:pt x="1764" y="200"/>
                    </a:lnTo>
                    <a:lnTo>
                      <a:pt x="1748" y="202"/>
                    </a:lnTo>
                    <a:lnTo>
                      <a:pt x="1732" y="203"/>
                    </a:lnTo>
                    <a:lnTo>
                      <a:pt x="1717" y="206"/>
                    </a:lnTo>
                    <a:lnTo>
                      <a:pt x="1708" y="207"/>
                    </a:lnTo>
                    <a:lnTo>
                      <a:pt x="1700" y="207"/>
                    </a:lnTo>
                    <a:lnTo>
                      <a:pt x="1692" y="208"/>
                    </a:lnTo>
                    <a:lnTo>
                      <a:pt x="1684" y="209"/>
                    </a:lnTo>
                    <a:lnTo>
                      <a:pt x="1677" y="210"/>
                    </a:lnTo>
                    <a:lnTo>
                      <a:pt x="1670" y="210"/>
                    </a:lnTo>
                    <a:lnTo>
                      <a:pt x="1663" y="211"/>
                    </a:lnTo>
                    <a:lnTo>
                      <a:pt x="1657" y="212"/>
                    </a:lnTo>
                    <a:lnTo>
                      <a:pt x="1648" y="214"/>
                    </a:lnTo>
                    <a:lnTo>
                      <a:pt x="1640" y="215"/>
                    </a:lnTo>
                    <a:lnTo>
                      <a:pt x="1632" y="217"/>
                    </a:lnTo>
                    <a:lnTo>
                      <a:pt x="1625" y="218"/>
                    </a:lnTo>
                    <a:lnTo>
                      <a:pt x="1619" y="220"/>
                    </a:lnTo>
                    <a:lnTo>
                      <a:pt x="1613" y="223"/>
                    </a:lnTo>
                    <a:lnTo>
                      <a:pt x="1609" y="226"/>
                    </a:lnTo>
                    <a:lnTo>
                      <a:pt x="1603" y="229"/>
                    </a:lnTo>
                    <a:lnTo>
                      <a:pt x="1595" y="232"/>
                    </a:lnTo>
                    <a:lnTo>
                      <a:pt x="1582" y="235"/>
                    </a:lnTo>
                    <a:lnTo>
                      <a:pt x="1566" y="238"/>
                    </a:lnTo>
                    <a:lnTo>
                      <a:pt x="1543" y="240"/>
                    </a:lnTo>
                    <a:lnTo>
                      <a:pt x="1506" y="242"/>
                    </a:lnTo>
                    <a:lnTo>
                      <a:pt x="1472" y="246"/>
                    </a:lnTo>
                    <a:lnTo>
                      <a:pt x="1442" y="249"/>
                    </a:lnTo>
                    <a:lnTo>
                      <a:pt x="1416" y="252"/>
                    </a:lnTo>
                    <a:lnTo>
                      <a:pt x="1396" y="255"/>
                    </a:lnTo>
                    <a:lnTo>
                      <a:pt x="1380" y="257"/>
                    </a:lnTo>
                    <a:lnTo>
                      <a:pt x="1370" y="260"/>
                    </a:lnTo>
                    <a:lnTo>
                      <a:pt x="1366" y="261"/>
                    </a:lnTo>
                    <a:lnTo>
                      <a:pt x="1330" y="263"/>
                    </a:lnTo>
                    <a:lnTo>
                      <a:pt x="1259" y="257"/>
                    </a:lnTo>
                    <a:lnTo>
                      <a:pt x="1321" y="317"/>
                    </a:lnTo>
                    <a:lnTo>
                      <a:pt x="1300" y="371"/>
                    </a:lnTo>
                    <a:lnTo>
                      <a:pt x="1383" y="313"/>
                    </a:lnTo>
                    <a:lnTo>
                      <a:pt x="1370" y="318"/>
                    </a:lnTo>
                    <a:lnTo>
                      <a:pt x="1373" y="318"/>
                    </a:lnTo>
                    <a:lnTo>
                      <a:pt x="1378" y="317"/>
                    </a:lnTo>
                    <a:lnTo>
                      <a:pt x="1388" y="315"/>
                    </a:lnTo>
                    <a:lnTo>
                      <a:pt x="1402" y="313"/>
                    </a:lnTo>
                    <a:lnTo>
                      <a:pt x="1418" y="310"/>
                    </a:lnTo>
                    <a:lnTo>
                      <a:pt x="1438" y="308"/>
                    </a:lnTo>
                    <a:lnTo>
                      <a:pt x="1463" y="306"/>
                    </a:lnTo>
                    <a:lnTo>
                      <a:pt x="1490" y="303"/>
                    </a:lnTo>
                    <a:lnTo>
                      <a:pt x="1496" y="310"/>
                    </a:lnTo>
                    <a:lnTo>
                      <a:pt x="1503" y="318"/>
                    </a:lnTo>
                    <a:lnTo>
                      <a:pt x="1510" y="326"/>
                    </a:lnTo>
                    <a:lnTo>
                      <a:pt x="1518" y="337"/>
                    </a:lnTo>
                    <a:lnTo>
                      <a:pt x="1525" y="347"/>
                    </a:lnTo>
                    <a:lnTo>
                      <a:pt x="1533" y="359"/>
                    </a:lnTo>
                    <a:lnTo>
                      <a:pt x="1541" y="370"/>
                    </a:lnTo>
                    <a:lnTo>
                      <a:pt x="1548" y="383"/>
                    </a:lnTo>
                    <a:lnTo>
                      <a:pt x="1564" y="416"/>
                    </a:lnTo>
                    <a:lnTo>
                      <a:pt x="1573" y="441"/>
                    </a:lnTo>
                    <a:lnTo>
                      <a:pt x="1578" y="457"/>
                    </a:lnTo>
                    <a:lnTo>
                      <a:pt x="1580" y="467"/>
                    </a:lnTo>
                    <a:lnTo>
                      <a:pt x="1581" y="474"/>
                    </a:lnTo>
                    <a:lnTo>
                      <a:pt x="1583" y="481"/>
                    </a:lnTo>
                    <a:lnTo>
                      <a:pt x="1586" y="488"/>
                    </a:lnTo>
                    <a:lnTo>
                      <a:pt x="1588" y="496"/>
                    </a:lnTo>
                    <a:lnTo>
                      <a:pt x="1593" y="509"/>
                    </a:lnTo>
                    <a:lnTo>
                      <a:pt x="1597" y="522"/>
                    </a:lnTo>
                    <a:lnTo>
                      <a:pt x="1600" y="536"/>
                    </a:lnTo>
                    <a:lnTo>
                      <a:pt x="1597" y="547"/>
                    </a:lnTo>
                    <a:lnTo>
                      <a:pt x="1590" y="557"/>
                    </a:lnTo>
                    <a:lnTo>
                      <a:pt x="1583" y="567"/>
                    </a:lnTo>
                    <a:lnTo>
                      <a:pt x="1578" y="575"/>
                    </a:lnTo>
                    <a:lnTo>
                      <a:pt x="1571" y="585"/>
                    </a:lnTo>
                    <a:lnTo>
                      <a:pt x="1565" y="593"/>
                    </a:lnTo>
                    <a:lnTo>
                      <a:pt x="1557" y="600"/>
                    </a:lnTo>
                    <a:lnTo>
                      <a:pt x="1549" y="608"/>
                    </a:lnTo>
                    <a:lnTo>
                      <a:pt x="1540" y="615"/>
                    </a:lnTo>
                    <a:lnTo>
                      <a:pt x="1528" y="623"/>
                    </a:lnTo>
                    <a:lnTo>
                      <a:pt x="1516" y="632"/>
                    </a:lnTo>
                    <a:lnTo>
                      <a:pt x="1503" y="643"/>
                    </a:lnTo>
                    <a:lnTo>
                      <a:pt x="1488" y="656"/>
                    </a:lnTo>
                    <a:lnTo>
                      <a:pt x="1473" y="670"/>
                    </a:lnTo>
                    <a:lnTo>
                      <a:pt x="1457" y="684"/>
                    </a:lnTo>
                    <a:lnTo>
                      <a:pt x="1442" y="699"/>
                    </a:lnTo>
                    <a:lnTo>
                      <a:pt x="1428" y="712"/>
                    </a:lnTo>
                    <a:lnTo>
                      <a:pt x="1415" y="725"/>
                    </a:lnTo>
                    <a:lnTo>
                      <a:pt x="1407" y="717"/>
                    </a:lnTo>
                    <a:lnTo>
                      <a:pt x="1399" y="709"/>
                    </a:lnTo>
                    <a:lnTo>
                      <a:pt x="1391" y="701"/>
                    </a:lnTo>
                    <a:lnTo>
                      <a:pt x="1383" y="694"/>
                    </a:lnTo>
                    <a:lnTo>
                      <a:pt x="1375" y="688"/>
                    </a:lnTo>
                    <a:lnTo>
                      <a:pt x="1367" y="683"/>
                    </a:lnTo>
                    <a:lnTo>
                      <a:pt x="1360" y="678"/>
                    </a:lnTo>
                    <a:lnTo>
                      <a:pt x="1352" y="673"/>
                    </a:lnTo>
                    <a:lnTo>
                      <a:pt x="1335" y="664"/>
                    </a:lnTo>
                    <a:lnTo>
                      <a:pt x="1317" y="657"/>
                    </a:lnTo>
                    <a:lnTo>
                      <a:pt x="1301" y="653"/>
                    </a:lnTo>
                    <a:lnTo>
                      <a:pt x="1288" y="648"/>
                    </a:lnTo>
                    <a:lnTo>
                      <a:pt x="1275" y="646"/>
                    </a:lnTo>
                    <a:lnTo>
                      <a:pt x="1263" y="644"/>
                    </a:lnTo>
                    <a:lnTo>
                      <a:pt x="1254" y="643"/>
                    </a:lnTo>
                    <a:lnTo>
                      <a:pt x="1246" y="643"/>
                    </a:lnTo>
                    <a:lnTo>
                      <a:pt x="1241" y="642"/>
                    </a:lnTo>
                    <a:lnTo>
                      <a:pt x="1237" y="640"/>
                    </a:lnTo>
                    <a:lnTo>
                      <a:pt x="1230" y="639"/>
                    </a:lnTo>
                    <a:lnTo>
                      <a:pt x="1223" y="636"/>
                    </a:lnTo>
                    <a:lnTo>
                      <a:pt x="1216" y="634"/>
                    </a:lnTo>
                    <a:lnTo>
                      <a:pt x="1207" y="631"/>
                    </a:lnTo>
                    <a:lnTo>
                      <a:pt x="1197" y="628"/>
                    </a:lnTo>
                    <a:lnTo>
                      <a:pt x="1186" y="625"/>
                    </a:lnTo>
                    <a:lnTo>
                      <a:pt x="1190" y="620"/>
                    </a:lnTo>
                    <a:lnTo>
                      <a:pt x="1195" y="615"/>
                    </a:lnTo>
                    <a:lnTo>
                      <a:pt x="1203" y="609"/>
                    </a:lnTo>
                    <a:lnTo>
                      <a:pt x="1215" y="604"/>
                    </a:lnTo>
                    <a:lnTo>
                      <a:pt x="1226" y="602"/>
                    </a:lnTo>
                    <a:lnTo>
                      <a:pt x="1238" y="602"/>
                    </a:lnTo>
                    <a:lnTo>
                      <a:pt x="1250" y="604"/>
                    </a:lnTo>
                    <a:lnTo>
                      <a:pt x="1262" y="606"/>
                    </a:lnTo>
                    <a:lnTo>
                      <a:pt x="1271" y="610"/>
                    </a:lnTo>
                    <a:lnTo>
                      <a:pt x="1281" y="613"/>
                    </a:lnTo>
                    <a:lnTo>
                      <a:pt x="1285" y="616"/>
                    </a:lnTo>
                    <a:lnTo>
                      <a:pt x="1288" y="617"/>
                    </a:lnTo>
                    <a:lnTo>
                      <a:pt x="1288" y="617"/>
                    </a:lnTo>
                    <a:lnTo>
                      <a:pt x="1289" y="617"/>
                    </a:lnTo>
                    <a:lnTo>
                      <a:pt x="1292" y="616"/>
                    </a:lnTo>
                    <a:lnTo>
                      <a:pt x="1296" y="613"/>
                    </a:lnTo>
                    <a:lnTo>
                      <a:pt x="1302" y="611"/>
                    </a:lnTo>
                    <a:lnTo>
                      <a:pt x="1313" y="606"/>
                    </a:lnTo>
                    <a:lnTo>
                      <a:pt x="1326" y="600"/>
                    </a:lnTo>
                    <a:lnTo>
                      <a:pt x="1342" y="591"/>
                    </a:lnTo>
                    <a:lnTo>
                      <a:pt x="1360" y="581"/>
                    </a:lnTo>
                    <a:lnTo>
                      <a:pt x="1378" y="573"/>
                    </a:lnTo>
                    <a:lnTo>
                      <a:pt x="1395" y="565"/>
                    </a:lnTo>
                    <a:lnTo>
                      <a:pt x="1410" y="558"/>
                    </a:lnTo>
                    <a:lnTo>
                      <a:pt x="1422" y="553"/>
                    </a:lnTo>
                    <a:lnTo>
                      <a:pt x="1433" y="550"/>
                    </a:lnTo>
                    <a:lnTo>
                      <a:pt x="1438" y="548"/>
                    </a:lnTo>
                    <a:lnTo>
                      <a:pt x="1441" y="547"/>
                    </a:lnTo>
                    <a:lnTo>
                      <a:pt x="1440" y="545"/>
                    </a:lnTo>
                    <a:lnTo>
                      <a:pt x="1438" y="542"/>
                    </a:lnTo>
                    <a:lnTo>
                      <a:pt x="1435" y="537"/>
                    </a:lnTo>
                    <a:lnTo>
                      <a:pt x="1431" y="528"/>
                    </a:lnTo>
                    <a:lnTo>
                      <a:pt x="1430" y="515"/>
                    </a:lnTo>
                    <a:lnTo>
                      <a:pt x="1433" y="500"/>
                    </a:lnTo>
                    <a:lnTo>
                      <a:pt x="1435" y="488"/>
                    </a:lnTo>
                    <a:lnTo>
                      <a:pt x="1436" y="483"/>
                    </a:lnTo>
                    <a:lnTo>
                      <a:pt x="1387" y="528"/>
                    </a:lnTo>
                    <a:lnTo>
                      <a:pt x="1387" y="528"/>
                    </a:lnTo>
                    <a:lnTo>
                      <a:pt x="1387" y="528"/>
                    </a:lnTo>
                    <a:lnTo>
                      <a:pt x="1384" y="527"/>
                    </a:lnTo>
                    <a:lnTo>
                      <a:pt x="1382" y="525"/>
                    </a:lnTo>
                    <a:lnTo>
                      <a:pt x="1377" y="521"/>
                    </a:lnTo>
                    <a:lnTo>
                      <a:pt x="1372" y="517"/>
                    </a:lnTo>
                    <a:lnTo>
                      <a:pt x="1362" y="510"/>
                    </a:lnTo>
                    <a:lnTo>
                      <a:pt x="1351" y="500"/>
                    </a:lnTo>
                    <a:lnTo>
                      <a:pt x="1334" y="487"/>
                    </a:lnTo>
                    <a:lnTo>
                      <a:pt x="1309" y="467"/>
                    </a:lnTo>
                    <a:lnTo>
                      <a:pt x="1282" y="444"/>
                    </a:lnTo>
                    <a:lnTo>
                      <a:pt x="1254" y="419"/>
                    </a:lnTo>
                    <a:lnTo>
                      <a:pt x="1226" y="396"/>
                    </a:lnTo>
                    <a:lnTo>
                      <a:pt x="1205" y="376"/>
                    </a:lnTo>
                    <a:lnTo>
                      <a:pt x="1190" y="362"/>
                    </a:lnTo>
                    <a:lnTo>
                      <a:pt x="1184" y="358"/>
                    </a:lnTo>
                    <a:lnTo>
                      <a:pt x="1184" y="359"/>
                    </a:lnTo>
                    <a:lnTo>
                      <a:pt x="1186" y="365"/>
                    </a:lnTo>
                    <a:lnTo>
                      <a:pt x="1190" y="371"/>
                    </a:lnTo>
                    <a:lnTo>
                      <a:pt x="1195" y="382"/>
                    </a:lnTo>
                    <a:lnTo>
                      <a:pt x="1202" y="396"/>
                    </a:lnTo>
                    <a:lnTo>
                      <a:pt x="1214" y="411"/>
                    </a:lnTo>
                    <a:lnTo>
                      <a:pt x="1228" y="428"/>
                    </a:lnTo>
                    <a:lnTo>
                      <a:pt x="1245" y="447"/>
                    </a:lnTo>
                    <a:lnTo>
                      <a:pt x="1255" y="458"/>
                    </a:lnTo>
                    <a:lnTo>
                      <a:pt x="1263" y="468"/>
                    </a:lnTo>
                    <a:lnTo>
                      <a:pt x="1271" y="479"/>
                    </a:lnTo>
                    <a:lnTo>
                      <a:pt x="1279" y="488"/>
                    </a:lnTo>
                    <a:lnTo>
                      <a:pt x="1285" y="497"/>
                    </a:lnTo>
                    <a:lnTo>
                      <a:pt x="1291" y="505"/>
                    </a:lnTo>
                    <a:lnTo>
                      <a:pt x="1296" y="513"/>
                    </a:lnTo>
                    <a:lnTo>
                      <a:pt x="1300" y="520"/>
                    </a:lnTo>
                    <a:lnTo>
                      <a:pt x="1286" y="518"/>
                    </a:lnTo>
                    <a:lnTo>
                      <a:pt x="1269" y="514"/>
                    </a:lnTo>
                    <a:lnTo>
                      <a:pt x="1251" y="511"/>
                    </a:lnTo>
                    <a:lnTo>
                      <a:pt x="1232" y="506"/>
                    </a:lnTo>
                    <a:lnTo>
                      <a:pt x="1213" y="502"/>
                    </a:lnTo>
                    <a:lnTo>
                      <a:pt x="1195" y="496"/>
                    </a:lnTo>
                    <a:lnTo>
                      <a:pt x="1179" y="491"/>
                    </a:lnTo>
                    <a:lnTo>
                      <a:pt x="1167" y="485"/>
                    </a:lnTo>
                    <a:lnTo>
                      <a:pt x="1150" y="477"/>
                    </a:lnTo>
                    <a:lnTo>
                      <a:pt x="1134" y="471"/>
                    </a:lnTo>
                    <a:lnTo>
                      <a:pt x="1118" y="462"/>
                    </a:lnTo>
                    <a:lnTo>
                      <a:pt x="1103" y="457"/>
                    </a:lnTo>
                    <a:lnTo>
                      <a:pt x="1091" y="451"/>
                    </a:lnTo>
                    <a:lnTo>
                      <a:pt x="1080" y="446"/>
                    </a:lnTo>
                    <a:lnTo>
                      <a:pt x="1073" y="444"/>
                    </a:lnTo>
                    <a:lnTo>
                      <a:pt x="1071" y="443"/>
                    </a:lnTo>
                    <a:lnTo>
                      <a:pt x="1074" y="446"/>
                    </a:lnTo>
                    <a:lnTo>
                      <a:pt x="1085" y="454"/>
                    </a:lnTo>
                    <a:lnTo>
                      <a:pt x="1100" y="466"/>
                    </a:lnTo>
                    <a:lnTo>
                      <a:pt x="1119" y="481"/>
                    </a:lnTo>
                    <a:lnTo>
                      <a:pt x="1141" y="496"/>
                    </a:lnTo>
                    <a:lnTo>
                      <a:pt x="1164" y="510"/>
                    </a:lnTo>
                    <a:lnTo>
                      <a:pt x="1188" y="522"/>
                    </a:lnTo>
                    <a:lnTo>
                      <a:pt x="1213" y="530"/>
                    </a:lnTo>
                    <a:lnTo>
                      <a:pt x="1217" y="532"/>
                    </a:lnTo>
                    <a:lnTo>
                      <a:pt x="1222" y="533"/>
                    </a:lnTo>
                    <a:lnTo>
                      <a:pt x="1226" y="534"/>
                    </a:lnTo>
                    <a:lnTo>
                      <a:pt x="1231" y="535"/>
                    </a:lnTo>
                    <a:lnTo>
                      <a:pt x="1223" y="536"/>
                    </a:lnTo>
                    <a:lnTo>
                      <a:pt x="1215" y="537"/>
                    </a:lnTo>
                    <a:lnTo>
                      <a:pt x="1206" y="540"/>
                    </a:lnTo>
                    <a:lnTo>
                      <a:pt x="1198" y="542"/>
                    </a:lnTo>
                    <a:lnTo>
                      <a:pt x="1183" y="549"/>
                    </a:lnTo>
                    <a:lnTo>
                      <a:pt x="1171" y="557"/>
                    </a:lnTo>
                    <a:lnTo>
                      <a:pt x="1162" y="567"/>
                    </a:lnTo>
                    <a:lnTo>
                      <a:pt x="1155" y="578"/>
                    </a:lnTo>
                    <a:lnTo>
                      <a:pt x="1150" y="588"/>
                    </a:lnTo>
                    <a:lnTo>
                      <a:pt x="1147" y="598"/>
                    </a:lnTo>
                    <a:lnTo>
                      <a:pt x="1146" y="606"/>
                    </a:lnTo>
                    <a:lnTo>
                      <a:pt x="1145" y="612"/>
                    </a:lnTo>
                    <a:lnTo>
                      <a:pt x="1141" y="611"/>
                    </a:lnTo>
                    <a:lnTo>
                      <a:pt x="1137" y="610"/>
                    </a:lnTo>
                    <a:lnTo>
                      <a:pt x="1132" y="609"/>
                    </a:lnTo>
                    <a:lnTo>
                      <a:pt x="1127" y="608"/>
                    </a:lnTo>
                    <a:lnTo>
                      <a:pt x="1123" y="606"/>
                    </a:lnTo>
                    <a:lnTo>
                      <a:pt x="1118" y="605"/>
                    </a:lnTo>
                    <a:lnTo>
                      <a:pt x="1114" y="604"/>
                    </a:lnTo>
                    <a:lnTo>
                      <a:pt x="1109" y="603"/>
                    </a:lnTo>
                    <a:lnTo>
                      <a:pt x="1083" y="595"/>
                    </a:lnTo>
                    <a:lnTo>
                      <a:pt x="1058" y="583"/>
                    </a:lnTo>
                    <a:lnTo>
                      <a:pt x="1036" y="572"/>
                    </a:lnTo>
                    <a:lnTo>
                      <a:pt x="1017" y="559"/>
                    </a:lnTo>
                    <a:lnTo>
                      <a:pt x="1001" y="548"/>
                    </a:lnTo>
                    <a:lnTo>
                      <a:pt x="989" y="537"/>
                    </a:lnTo>
                    <a:lnTo>
                      <a:pt x="981" y="530"/>
                    </a:lnTo>
                    <a:lnTo>
                      <a:pt x="979" y="528"/>
                    </a:lnTo>
                    <a:lnTo>
                      <a:pt x="935" y="503"/>
                    </a:lnTo>
                    <a:lnTo>
                      <a:pt x="937" y="511"/>
                    </a:lnTo>
                    <a:lnTo>
                      <a:pt x="944" y="527"/>
                    </a:lnTo>
                    <a:lnTo>
                      <a:pt x="956" y="551"/>
                    </a:lnTo>
                    <a:lnTo>
                      <a:pt x="972" y="579"/>
                    </a:lnTo>
                    <a:lnTo>
                      <a:pt x="994" y="606"/>
                    </a:lnTo>
                    <a:lnTo>
                      <a:pt x="1020" y="634"/>
                    </a:lnTo>
                    <a:lnTo>
                      <a:pt x="1053" y="656"/>
                    </a:lnTo>
                    <a:lnTo>
                      <a:pt x="1091" y="672"/>
                    </a:lnTo>
                    <a:lnTo>
                      <a:pt x="1122" y="680"/>
                    </a:lnTo>
                    <a:lnTo>
                      <a:pt x="1149" y="688"/>
                    </a:lnTo>
                    <a:lnTo>
                      <a:pt x="1172" y="695"/>
                    </a:lnTo>
                    <a:lnTo>
                      <a:pt x="1192" y="701"/>
                    </a:lnTo>
                    <a:lnTo>
                      <a:pt x="1207" y="707"/>
                    </a:lnTo>
                    <a:lnTo>
                      <a:pt x="1218" y="710"/>
                    </a:lnTo>
                    <a:lnTo>
                      <a:pt x="1225" y="712"/>
                    </a:lnTo>
                    <a:lnTo>
                      <a:pt x="1228" y="714"/>
                    </a:lnTo>
                    <a:lnTo>
                      <a:pt x="1236" y="716"/>
                    </a:lnTo>
                    <a:lnTo>
                      <a:pt x="1237" y="716"/>
                    </a:lnTo>
                    <a:lnTo>
                      <a:pt x="1240" y="716"/>
                    </a:lnTo>
                    <a:lnTo>
                      <a:pt x="1243" y="716"/>
                    </a:lnTo>
                    <a:lnTo>
                      <a:pt x="1244" y="716"/>
                    </a:lnTo>
                    <a:lnTo>
                      <a:pt x="1246" y="716"/>
                    </a:lnTo>
                    <a:lnTo>
                      <a:pt x="1250" y="716"/>
                    </a:lnTo>
                    <a:lnTo>
                      <a:pt x="1256" y="716"/>
                    </a:lnTo>
                    <a:lnTo>
                      <a:pt x="1266" y="717"/>
                    </a:lnTo>
                    <a:lnTo>
                      <a:pt x="1276" y="721"/>
                    </a:lnTo>
                    <a:lnTo>
                      <a:pt x="1289" y="724"/>
                    </a:lnTo>
                    <a:lnTo>
                      <a:pt x="1302" y="729"/>
                    </a:lnTo>
                    <a:lnTo>
                      <a:pt x="1317" y="737"/>
                    </a:lnTo>
                    <a:lnTo>
                      <a:pt x="1331" y="745"/>
                    </a:lnTo>
                    <a:lnTo>
                      <a:pt x="1344" y="755"/>
                    </a:lnTo>
                    <a:lnTo>
                      <a:pt x="1357" y="767"/>
                    </a:lnTo>
                    <a:lnTo>
                      <a:pt x="1369" y="779"/>
                    </a:lnTo>
                    <a:lnTo>
                      <a:pt x="1380" y="793"/>
                    </a:lnTo>
                    <a:lnTo>
                      <a:pt x="1389" y="806"/>
                    </a:lnTo>
                    <a:lnTo>
                      <a:pt x="1397" y="817"/>
                    </a:lnTo>
                    <a:lnTo>
                      <a:pt x="1402" y="827"/>
                    </a:lnTo>
                    <a:lnTo>
                      <a:pt x="1398" y="829"/>
                    </a:lnTo>
                    <a:lnTo>
                      <a:pt x="1395" y="831"/>
                    </a:lnTo>
                    <a:lnTo>
                      <a:pt x="1390" y="835"/>
                    </a:lnTo>
                    <a:lnTo>
                      <a:pt x="1385" y="838"/>
                    </a:lnTo>
                    <a:lnTo>
                      <a:pt x="1378" y="844"/>
                    </a:lnTo>
                    <a:lnTo>
                      <a:pt x="1372" y="848"/>
                    </a:lnTo>
                    <a:lnTo>
                      <a:pt x="1365" y="853"/>
                    </a:lnTo>
                    <a:lnTo>
                      <a:pt x="1357" y="857"/>
                    </a:lnTo>
                    <a:lnTo>
                      <a:pt x="1347" y="858"/>
                    </a:lnTo>
                    <a:lnTo>
                      <a:pt x="1337" y="858"/>
                    </a:lnTo>
                    <a:lnTo>
                      <a:pt x="1324" y="857"/>
                    </a:lnTo>
                    <a:lnTo>
                      <a:pt x="1309" y="852"/>
                    </a:lnTo>
                    <a:lnTo>
                      <a:pt x="1297" y="848"/>
                    </a:lnTo>
                    <a:lnTo>
                      <a:pt x="1284" y="845"/>
                    </a:lnTo>
                    <a:lnTo>
                      <a:pt x="1270" y="842"/>
                    </a:lnTo>
                    <a:lnTo>
                      <a:pt x="1258" y="838"/>
                    </a:lnTo>
                    <a:lnTo>
                      <a:pt x="1245" y="835"/>
                    </a:lnTo>
                    <a:lnTo>
                      <a:pt x="1231" y="831"/>
                    </a:lnTo>
                    <a:lnTo>
                      <a:pt x="1218" y="829"/>
                    </a:lnTo>
                    <a:lnTo>
                      <a:pt x="1206" y="827"/>
                    </a:lnTo>
                    <a:lnTo>
                      <a:pt x="1192" y="824"/>
                    </a:lnTo>
                    <a:lnTo>
                      <a:pt x="1179" y="823"/>
                    </a:lnTo>
                    <a:lnTo>
                      <a:pt x="1167" y="822"/>
                    </a:lnTo>
                    <a:lnTo>
                      <a:pt x="1153" y="821"/>
                    </a:lnTo>
                    <a:lnTo>
                      <a:pt x="1140" y="820"/>
                    </a:lnTo>
                    <a:lnTo>
                      <a:pt x="1127" y="820"/>
                    </a:lnTo>
                    <a:lnTo>
                      <a:pt x="1115" y="821"/>
                    </a:lnTo>
                    <a:lnTo>
                      <a:pt x="1102" y="822"/>
                    </a:lnTo>
                    <a:lnTo>
                      <a:pt x="1089" y="824"/>
                    </a:lnTo>
                    <a:lnTo>
                      <a:pt x="1078" y="827"/>
                    </a:lnTo>
                    <a:lnTo>
                      <a:pt x="1068" y="830"/>
                    </a:lnTo>
                    <a:lnTo>
                      <a:pt x="1058" y="833"/>
                    </a:lnTo>
                    <a:lnTo>
                      <a:pt x="1049" y="838"/>
                    </a:lnTo>
                    <a:lnTo>
                      <a:pt x="1040" y="844"/>
                    </a:lnTo>
                    <a:lnTo>
                      <a:pt x="1033" y="848"/>
                    </a:lnTo>
                    <a:lnTo>
                      <a:pt x="1025" y="853"/>
                    </a:lnTo>
                    <a:lnTo>
                      <a:pt x="1016" y="859"/>
                    </a:lnTo>
                    <a:lnTo>
                      <a:pt x="1007" y="865"/>
                    </a:lnTo>
                    <a:lnTo>
                      <a:pt x="996" y="869"/>
                    </a:lnTo>
                    <a:lnTo>
                      <a:pt x="985" y="874"/>
                    </a:lnTo>
                    <a:lnTo>
                      <a:pt x="972" y="878"/>
                    </a:lnTo>
                    <a:lnTo>
                      <a:pt x="957" y="883"/>
                    </a:lnTo>
                    <a:lnTo>
                      <a:pt x="941" y="886"/>
                    </a:lnTo>
                    <a:lnTo>
                      <a:pt x="921" y="889"/>
                    </a:lnTo>
                    <a:lnTo>
                      <a:pt x="902" y="891"/>
                    </a:lnTo>
                    <a:lnTo>
                      <a:pt x="883" y="892"/>
                    </a:lnTo>
                    <a:lnTo>
                      <a:pt x="868" y="895"/>
                    </a:lnTo>
                    <a:lnTo>
                      <a:pt x="853" y="896"/>
                    </a:lnTo>
                    <a:lnTo>
                      <a:pt x="841" y="896"/>
                    </a:lnTo>
                    <a:lnTo>
                      <a:pt x="829" y="897"/>
                    </a:lnTo>
                    <a:lnTo>
                      <a:pt x="819" y="897"/>
                    </a:lnTo>
                    <a:lnTo>
                      <a:pt x="810" y="897"/>
                    </a:lnTo>
                    <a:lnTo>
                      <a:pt x="800" y="896"/>
                    </a:lnTo>
                    <a:lnTo>
                      <a:pt x="791" y="896"/>
                    </a:lnTo>
                    <a:lnTo>
                      <a:pt x="783" y="895"/>
                    </a:lnTo>
                    <a:lnTo>
                      <a:pt x="774" y="893"/>
                    </a:lnTo>
                    <a:lnTo>
                      <a:pt x="765" y="891"/>
                    </a:lnTo>
                    <a:lnTo>
                      <a:pt x="755" y="889"/>
                    </a:lnTo>
                    <a:lnTo>
                      <a:pt x="745" y="886"/>
                    </a:lnTo>
                    <a:lnTo>
                      <a:pt x="734" y="883"/>
                    </a:lnTo>
                    <a:lnTo>
                      <a:pt x="714" y="878"/>
                    </a:lnTo>
                    <a:lnTo>
                      <a:pt x="699" y="874"/>
                    </a:lnTo>
                    <a:lnTo>
                      <a:pt x="686" y="870"/>
                    </a:lnTo>
                    <a:lnTo>
                      <a:pt x="677" y="867"/>
                    </a:lnTo>
                    <a:lnTo>
                      <a:pt x="670" y="865"/>
                    </a:lnTo>
                    <a:lnTo>
                      <a:pt x="667" y="862"/>
                    </a:lnTo>
                    <a:lnTo>
                      <a:pt x="664" y="861"/>
                    </a:lnTo>
                    <a:lnTo>
                      <a:pt x="663" y="861"/>
                    </a:lnTo>
                    <a:lnTo>
                      <a:pt x="663" y="861"/>
                    </a:lnTo>
                    <a:lnTo>
                      <a:pt x="664" y="861"/>
                    </a:lnTo>
                    <a:lnTo>
                      <a:pt x="664" y="862"/>
                    </a:lnTo>
                    <a:lnTo>
                      <a:pt x="666" y="863"/>
                    </a:lnTo>
                    <a:lnTo>
                      <a:pt x="578" y="815"/>
                    </a:lnTo>
                    <a:lnTo>
                      <a:pt x="586" y="822"/>
                    </a:lnTo>
                    <a:lnTo>
                      <a:pt x="599" y="835"/>
                    </a:lnTo>
                    <a:lnTo>
                      <a:pt x="617" y="851"/>
                    </a:lnTo>
                    <a:lnTo>
                      <a:pt x="638" y="869"/>
                    </a:lnTo>
                    <a:lnTo>
                      <a:pt x="660" y="889"/>
                    </a:lnTo>
                    <a:lnTo>
                      <a:pt x="684" y="905"/>
                    </a:lnTo>
                    <a:lnTo>
                      <a:pt x="706" y="919"/>
                    </a:lnTo>
                    <a:lnTo>
                      <a:pt x="727" y="927"/>
                    </a:lnTo>
                    <a:lnTo>
                      <a:pt x="749" y="934"/>
                    </a:lnTo>
                    <a:lnTo>
                      <a:pt x="768" y="939"/>
                    </a:lnTo>
                    <a:lnTo>
                      <a:pt x="785" y="946"/>
                    </a:lnTo>
                    <a:lnTo>
                      <a:pt x="802" y="952"/>
                    </a:lnTo>
                    <a:lnTo>
                      <a:pt x="819" y="957"/>
                    </a:lnTo>
                    <a:lnTo>
                      <a:pt x="837" y="961"/>
                    </a:lnTo>
                    <a:lnTo>
                      <a:pt x="859" y="964"/>
                    </a:lnTo>
                    <a:lnTo>
                      <a:pt x="886" y="964"/>
                    </a:lnTo>
                    <a:lnTo>
                      <a:pt x="879" y="988"/>
                    </a:lnTo>
                    <a:lnTo>
                      <a:pt x="867" y="1022"/>
                    </a:lnTo>
                    <a:lnTo>
                      <a:pt x="853" y="1066"/>
                    </a:lnTo>
                    <a:lnTo>
                      <a:pt x="835" y="1116"/>
                    </a:lnTo>
                    <a:lnTo>
                      <a:pt x="814" y="1170"/>
                    </a:lnTo>
                    <a:lnTo>
                      <a:pt x="790" y="1226"/>
                    </a:lnTo>
                    <a:lnTo>
                      <a:pt x="764" y="1283"/>
                    </a:lnTo>
                    <a:lnTo>
                      <a:pt x="735" y="1338"/>
                    </a:lnTo>
                    <a:lnTo>
                      <a:pt x="700" y="1405"/>
                    </a:lnTo>
                    <a:lnTo>
                      <a:pt x="670" y="1475"/>
                    </a:lnTo>
                    <a:lnTo>
                      <a:pt x="645" y="1547"/>
                    </a:lnTo>
                    <a:lnTo>
                      <a:pt x="625" y="1614"/>
                    </a:lnTo>
                    <a:lnTo>
                      <a:pt x="609" y="1672"/>
                    </a:lnTo>
                    <a:lnTo>
                      <a:pt x="598" y="1718"/>
                    </a:lnTo>
                    <a:lnTo>
                      <a:pt x="591" y="1749"/>
                    </a:lnTo>
                    <a:lnTo>
                      <a:pt x="588" y="1761"/>
                    </a:lnTo>
                    <a:lnTo>
                      <a:pt x="591" y="1752"/>
                    </a:lnTo>
                    <a:lnTo>
                      <a:pt x="599" y="1729"/>
                    </a:lnTo>
                    <a:lnTo>
                      <a:pt x="612" y="1693"/>
                    </a:lnTo>
                    <a:lnTo>
                      <a:pt x="629" y="1648"/>
                    </a:lnTo>
                    <a:lnTo>
                      <a:pt x="650" y="1595"/>
                    </a:lnTo>
                    <a:lnTo>
                      <a:pt x="676" y="1537"/>
                    </a:lnTo>
                    <a:lnTo>
                      <a:pt x="705" y="1476"/>
                    </a:lnTo>
                    <a:lnTo>
                      <a:pt x="738" y="1415"/>
                    </a:lnTo>
                    <a:lnTo>
                      <a:pt x="753" y="1390"/>
                    </a:lnTo>
                    <a:lnTo>
                      <a:pt x="767" y="1362"/>
                    </a:lnTo>
                    <a:lnTo>
                      <a:pt x="782" y="1335"/>
                    </a:lnTo>
                    <a:lnTo>
                      <a:pt x="797" y="1306"/>
                    </a:lnTo>
                    <a:lnTo>
                      <a:pt x="812" y="1277"/>
                    </a:lnTo>
                    <a:lnTo>
                      <a:pt x="827" y="1248"/>
                    </a:lnTo>
                    <a:lnTo>
                      <a:pt x="841" y="1219"/>
                    </a:lnTo>
                    <a:lnTo>
                      <a:pt x="856" y="1191"/>
                    </a:lnTo>
                    <a:lnTo>
                      <a:pt x="868" y="1163"/>
                    </a:lnTo>
                    <a:lnTo>
                      <a:pt x="882" y="1136"/>
                    </a:lnTo>
                    <a:lnTo>
                      <a:pt x="894" y="1111"/>
                    </a:lnTo>
                    <a:lnTo>
                      <a:pt x="905" y="1087"/>
                    </a:lnTo>
                    <a:lnTo>
                      <a:pt x="916" y="1065"/>
                    </a:lnTo>
                    <a:lnTo>
                      <a:pt x="926" y="1044"/>
                    </a:lnTo>
                    <a:lnTo>
                      <a:pt x="934" y="1027"/>
                    </a:lnTo>
                    <a:lnTo>
                      <a:pt x="941" y="1011"/>
                    </a:lnTo>
                    <a:lnTo>
                      <a:pt x="954" y="1016"/>
                    </a:lnTo>
                    <a:lnTo>
                      <a:pt x="967" y="1019"/>
                    </a:lnTo>
                    <a:lnTo>
                      <a:pt x="981" y="1024"/>
                    </a:lnTo>
                    <a:lnTo>
                      <a:pt x="996" y="1027"/>
                    </a:lnTo>
                    <a:lnTo>
                      <a:pt x="1011" y="1030"/>
                    </a:lnTo>
                    <a:lnTo>
                      <a:pt x="1026" y="1034"/>
                    </a:lnTo>
                    <a:lnTo>
                      <a:pt x="1041" y="1037"/>
                    </a:lnTo>
                    <a:lnTo>
                      <a:pt x="1056" y="1041"/>
                    </a:lnTo>
                    <a:lnTo>
                      <a:pt x="1076" y="1044"/>
                    </a:lnTo>
                    <a:lnTo>
                      <a:pt x="1095" y="1048"/>
                    </a:lnTo>
                    <a:lnTo>
                      <a:pt x="1114" y="1049"/>
                    </a:lnTo>
                    <a:lnTo>
                      <a:pt x="1131" y="1050"/>
                    </a:lnTo>
                    <a:lnTo>
                      <a:pt x="1148" y="1050"/>
                    </a:lnTo>
                    <a:lnTo>
                      <a:pt x="1163" y="1049"/>
                    </a:lnTo>
                    <a:lnTo>
                      <a:pt x="1178" y="1048"/>
                    </a:lnTo>
                    <a:lnTo>
                      <a:pt x="1192" y="1045"/>
                    </a:lnTo>
                    <a:lnTo>
                      <a:pt x="1205" y="1043"/>
                    </a:lnTo>
                    <a:lnTo>
                      <a:pt x="1216" y="1040"/>
                    </a:lnTo>
                    <a:lnTo>
                      <a:pt x="1228" y="1036"/>
                    </a:lnTo>
                    <a:lnTo>
                      <a:pt x="1237" y="1034"/>
                    </a:lnTo>
                    <a:lnTo>
                      <a:pt x="1246" y="1030"/>
                    </a:lnTo>
                    <a:lnTo>
                      <a:pt x="1253" y="1027"/>
                    </a:lnTo>
                    <a:lnTo>
                      <a:pt x="1260" y="1024"/>
                    </a:lnTo>
                    <a:lnTo>
                      <a:pt x="1266" y="1021"/>
                    </a:lnTo>
                    <a:lnTo>
                      <a:pt x="1269" y="1024"/>
                    </a:lnTo>
                    <a:lnTo>
                      <a:pt x="1273" y="1026"/>
                    </a:lnTo>
                    <a:lnTo>
                      <a:pt x="1277" y="1027"/>
                    </a:lnTo>
                    <a:lnTo>
                      <a:pt x="1282" y="1029"/>
                    </a:lnTo>
                    <a:lnTo>
                      <a:pt x="1285" y="1030"/>
                    </a:lnTo>
                    <a:lnTo>
                      <a:pt x="1290" y="1032"/>
                    </a:lnTo>
                    <a:lnTo>
                      <a:pt x="1296" y="1033"/>
                    </a:lnTo>
                    <a:lnTo>
                      <a:pt x="1300" y="1034"/>
                    </a:lnTo>
                    <a:lnTo>
                      <a:pt x="1312" y="1036"/>
                    </a:lnTo>
                    <a:lnTo>
                      <a:pt x="1326" y="1037"/>
                    </a:lnTo>
                    <a:lnTo>
                      <a:pt x="1339" y="1039"/>
                    </a:lnTo>
                    <a:lnTo>
                      <a:pt x="1354" y="1040"/>
                    </a:lnTo>
                    <a:lnTo>
                      <a:pt x="1369" y="1041"/>
                    </a:lnTo>
                    <a:lnTo>
                      <a:pt x="1385" y="1041"/>
                    </a:lnTo>
                    <a:lnTo>
                      <a:pt x="1400" y="1041"/>
                    </a:lnTo>
                    <a:lnTo>
                      <a:pt x="1416" y="1041"/>
                    </a:lnTo>
                    <a:lnTo>
                      <a:pt x="1431" y="1041"/>
                    </a:lnTo>
                    <a:lnTo>
                      <a:pt x="1445" y="1041"/>
                    </a:lnTo>
                    <a:lnTo>
                      <a:pt x="1458" y="1041"/>
                    </a:lnTo>
                    <a:lnTo>
                      <a:pt x="1469" y="1041"/>
                    </a:lnTo>
                    <a:lnTo>
                      <a:pt x="1480" y="1040"/>
                    </a:lnTo>
                    <a:lnTo>
                      <a:pt x="1488" y="1040"/>
                    </a:lnTo>
                    <a:lnTo>
                      <a:pt x="1495" y="1040"/>
                    </a:lnTo>
                    <a:lnTo>
                      <a:pt x="1498" y="1040"/>
                    </a:lnTo>
                    <a:lnTo>
                      <a:pt x="1512" y="1039"/>
                    </a:lnTo>
                    <a:lnTo>
                      <a:pt x="1524" y="1036"/>
                    </a:lnTo>
                    <a:lnTo>
                      <a:pt x="1534" y="1032"/>
                    </a:lnTo>
                    <a:lnTo>
                      <a:pt x="1542" y="1027"/>
                    </a:lnTo>
                    <a:lnTo>
                      <a:pt x="1549" y="1020"/>
                    </a:lnTo>
                    <a:lnTo>
                      <a:pt x="1555" y="1012"/>
                    </a:lnTo>
                    <a:lnTo>
                      <a:pt x="1559" y="1002"/>
                    </a:lnTo>
                    <a:lnTo>
                      <a:pt x="1563" y="990"/>
                    </a:lnTo>
                    <a:lnTo>
                      <a:pt x="1565" y="983"/>
                    </a:lnTo>
                    <a:lnTo>
                      <a:pt x="1567" y="976"/>
                    </a:lnTo>
                    <a:lnTo>
                      <a:pt x="1571" y="968"/>
                    </a:lnTo>
                    <a:lnTo>
                      <a:pt x="1577" y="958"/>
                    </a:lnTo>
                    <a:lnTo>
                      <a:pt x="1586" y="941"/>
                    </a:lnTo>
                    <a:lnTo>
                      <a:pt x="1594" y="923"/>
                    </a:lnTo>
                    <a:lnTo>
                      <a:pt x="1601" y="906"/>
                    </a:lnTo>
                    <a:lnTo>
                      <a:pt x="1607" y="890"/>
                    </a:lnTo>
                    <a:lnTo>
                      <a:pt x="1611" y="875"/>
                    </a:lnTo>
                    <a:lnTo>
                      <a:pt x="1615" y="861"/>
                    </a:lnTo>
                    <a:lnTo>
                      <a:pt x="1617" y="850"/>
                    </a:lnTo>
                    <a:lnTo>
                      <a:pt x="1618" y="840"/>
                    </a:lnTo>
                    <a:lnTo>
                      <a:pt x="1632" y="830"/>
                    </a:lnTo>
                    <a:lnTo>
                      <a:pt x="1645" y="820"/>
                    </a:lnTo>
                    <a:lnTo>
                      <a:pt x="1657" y="809"/>
                    </a:lnTo>
                    <a:lnTo>
                      <a:pt x="1668" y="800"/>
                    </a:lnTo>
                    <a:lnTo>
                      <a:pt x="1678" y="792"/>
                    </a:lnTo>
                    <a:lnTo>
                      <a:pt x="1686" y="784"/>
                    </a:lnTo>
                    <a:lnTo>
                      <a:pt x="1692" y="778"/>
                    </a:lnTo>
                    <a:lnTo>
                      <a:pt x="1696" y="774"/>
                    </a:lnTo>
                    <a:lnTo>
                      <a:pt x="1709" y="753"/>
                    </a:lnTo>
                    <a:lnTo>
                      <a:pt x="1714" y="731"/>
                    </a:lnTo>
                    <a:lnTo>
                      <a:pt x="1715" y="709"/>
                    </a:lnTo>
                    <a:lnTo>
                      <a:pt x="1714" y="688"/>
                    </a:lnTo>
                    <a:lnTo>
                      <a:pt x="1712" y="684"/>
                    </a:lnTo>
                    <a:lnTo>
                      <a:pt x="1712" y="679"/>
                    </a:lnTo>
                    <a:lnTo>
                      <a:pt x="1712" y="674"/>
                    </a:lnTo>
                    <a:lnTo>
                      <a:pt x="1712" y="671"/>
                    </a:lnTo>
                    <a:lnTo>
                      <a:pt x="1711" y="661"/>
                    </a:lnTo>
                    <a:lnTo>
                      <a:pt x="1708" y="649"/>
                    </a:lnTo>
                    <a:lnTo>
                      <a:pt x="1703" y="636"/>
                    </a:lnTo>
                    <a:lnTo>
                      <a:pt x="1696" y="624"/>
                    </a:lnTo>
                    <a:lnTo>
                      <a:pt x="1689" y="611"/>
                    </a:lnTo>
                    <a:lnTo>
                      <a:pt x="1681" y="598"/>
                    </a:lnTo>
                    <a:lnTo>
                      <a:pt x="1672" y="586"/>
                    </a:lnTo>
                    <a:lnTo>
                      <a:pt x="1663" y="574"/>
                    </a:lnTo>
                    <a:lnTo>
                      <a:pt x="1671" y="547"/>
                    </a:lnTo>
                    <a:lnTo>
                      <a:pt x="1670" y="518"/>
                    </a:lnTo>
                    <a:lnTo>
                      <a:pt x="1663" y="492"/>
                    </a:lnTo>
                    <a:lnTo>
                      <a:pt x="1656" y="471"/>
                    </a:lnTo>
                    <a:lnTo>
                      <a:pt x="1655" y="467"/>
                    </a:lnTo>
                    <a:lnTo>
                      <a:pt x="1653" y="464"/>
                    </a:lnTo>
                    <a:lnTo>
                      <a:pt x="1651" y="460"/>
                    </a:lnTo>
                    <a:lnTo>
                      <a:pt x="1651" y="458"/>
                    </a:lnTo>
                    <a:lnTo>
                      <a:pt x="1650" y="450"/>
                    </a:lnTo>
                    <a:lnTo>
                      <a:pt x="1648" y="439"/>
                    </a:lnTo>
                    <a:lnTo>
                      <a:pt x="1646" y="429"/>
                    </a:lnTo>
                    <a:lnTo>
                      <a:pt x="1642" y="418"/>
                    </a:lnTo>
                    <a:lnTo>
                      <a:pt x="1636" y="404"/>
                    </a:lnTo>
                    <a:lnTo>
                      <a:pt x="1630" y="388"/>
                    </a:lnTo>
                    <a:lnTo>
                      <a:pt x="1621" y="370"/>
                    </a:lnTo>
                    <a:lnTo>
                      <a:pt x="1611" y="350"/>
                    </a:lnTo>
                    <a:lnTo>
                      <a:pt x="1603" y="336"/>
                    </a:lnTo>
                    <a:lnTo>
                      <a:pt x="1595" y="322"/>
                    </a:lnTo>
                    <a:lnTo>
                      <a:pt x="1586" y="309"/>
                    </a:lnTo>
                    <a:lnTo>
                      <a:pt x="1578" y="298"/>
                    </a:lnTo>
                    <a:lnTo>
                      <a:pt x="1589" y="297"/>
                    </a:lnTo>
                    <a:lnTo>
                      <a:pt x="1598" y="295"/>
                    </a:lnTo>
                    <a:lnTo>
                      <a:pt x="1608" y="294"/>
                    </a:lnTo>
                    <a:lnTo>
                      <a:pt x="1615" y="293"/>
                    </a:lnTo>
                    <a:lnTo>
                      <a:pt x="1621" y="292"/>
                    </a:lnTo>
                    <a:lnTo>
                      <a:pt x="1628" y="291"/>
                    </a:lnTo>
                    <a:lnTo>
                      <a:pt x="1634" y="290"/>
                    </a:lnTo>
                    <a:lnTo>
                      <a:pt x="1640" y="288"/>
                    </a:lnTo>
                    <a:lnTo>
                      <a:pt x="1646" y="287"/>
                    </a:lnTo>
                    <a:lnTo>
                      <a:pt x="1653" y="286"/>
                    </a:lnTo>
                    <a:lnTo>
                      <a:pt x="1659" y="285"/>
                    </a:lnTo>
                    <a:lnTo>
                      <a:pt x="1668" y="284"/>
                    </a:lnTo>
                    <a:lnTo>
                      <a:pt x="1673" y="283"/>
                    </a:lnTo>
                    <a:lnTo>
                      <a:pt x="1679" y="282"/>
                    </a:lnTo>
                    <a:lnTo>
                      <a:pt x="1686" y="282"/>
                    </a:lnTo>
                    <a:lnTo>
                      <a:pt x="1693" y="280"/>
                    </a:lnTo>
                    <a:lnTo>
                      <a:pt x="1700" y="279"/>
                    </a:lnTo>
                    <a:lnTo>
                      <a:pt x="1708" y="278"/>
                    </a:lnTo>
                    <a:lnTo>
                      <a:pt x="1716" y="278"/>
                    </a:lnTo>
                    <a:lnTo>
                      <a:pt x="1724" y="277"/>
                    </a:lnTo>
                    <a:lnTo>
                      <a:pt x="1740" y="275"/>
                    </a:lnTo>
                    <a:lnTo>
                      <a:pt x="1756" y="273"/>
                    </a:lnTo>
                    <a:lnTo>
                      <a:pt x="1773" y="271"/>
                    </a:lnTo>
                    <a:lnTo>
                      <a:pt x="1791" y="269"/>
                    </a:lnTo>
                    <a:lnTo>
                      <a:pt x="1808" y="267"/>
                    </a:lnTo>
                    <a:lnTo>
                      <a:pt x="1826" y="264"/>
                    </a:lnTo>
                    <a:lnTo>
                      <a:pt x="1843" y="262"/>
                    </a:lnTo>
                    <a:lnTo>
                      <a:pt x="1860" y="260"/>
                    </a:lnTo>
                    <a:lnTo>
                      <a:pt x="1874" y="257"/>
                    </a:lnTo>
                    <a:lnTo>
                      <a:pt x="1887" y="254"/>
                    </a:lnTo>
                    <a:lnTo>
                      <a:pt x="1902" y="250"/>
                    </a:lnTo>
                    <a:lnTo>
                      <a:pt x="1917" y="247"/>
                    </a:lnTo>
                    <a:lnTo>
                      <a:pt x="1932" y="242"/>
                    </a:lnTo>
                    <a:lnTo>
                      <a:pt x="1947" y="239"/>
                    </a:lnTo>
                    <a:lnTo>
                      <a:pt x="1962" y="234"/>
                    </a:lnTo>
                    <a:lnTo>
                      <a:pt x="1977" y="229"/>
                    </a:lnTo>
                    <a:lnTo>
                      <a:pt x="1991" y="223"/>
                    </a:lnTo>
                    <a:lnTo>
                      <a:pt x="2006" y="217"/>
                    </a:lnTo>
                    <a:lnTo>
                      <a:pt x="2019" y="210"/>
                    </a:lnTo>
                    <a:lnTo>
                      <a:pt x="2033" y="203"/>
                    </a:lnTo>
                    <a:lnTo>
                      <a:pt x="2044" y="196"/>
                    </a:lnTo>
                    <a:lnTo>
                      <a:pt x="2056" y="188"/>
                    </a:lnTo>
                    <a:lnTo>
                      <a:pt x="2067" y="180"/>
                    </a:lnTo>
                    <a:lnTo>
                      <a:pt x="2076" y="171"/>
                    </a:lnTo>
                    <a:lnTo>
                      <a:pt x="2091" y="155"/>
                    </a:lnTo>
                    <a:lnTo>
                      <a:pt x="2104" y="138"/>
                    </a:lnTo>
                    <a:lnTo>
                      <a:pt x="2112" y="121"/>
                    </a:lnTo>
                    <a:lnTo>
                      <a:pt x="2118" y="104"/>
                    </a:lnTo>
                    <a:lnTo>
                      <a:pt x="2120" y="87"/>
                    </a:lnTo>
                    <a:lnTo>
                      <a:pt x="2119" y="70"/>
                    </a:lnTo>
                    <a:lnTo>
                      <a:pt x="2114" y="52"/>
                    </a:lnTo>
                    <a:lnTo>
                      <a:pt x="2107" y="34"/>
                    </a:lnTo>
                    <a:close/>
                  </a:path>
                </a:pathLst>
              </a:custGeom>
              <a:solidFill>
                <a:srgbClr val="000000"/>
              </a:solidFill>
              <a:ln w="9525">
                <a:noFill/>
              </a:ln>
            </p:spPr>
            <p:txBody>
              <a:bodyPr/>
              <a:p>
                <a:endParaRPr lang="zh-CN" altLang="en-US"/>
              </a:p>
            </p:txBody>
          </p:sp>
          <p:sp>
            <p:nvSpPr>
              <p:cNvPr id="182345" name="未知"/>
              <p:cNvSpPr/>
              <p:nvPr/>
            </p:nvSpPr>
            <p:spPr>
              <a:xfrm>
                <a:off x="490" y="648"/>
                <a:ext cx="113" cy="43"/>
              </a:xfrm>
              <a:custGeom>
                <a:avLst/>
                <a:gdLst/>
                <a:ahLst/>
                <a:cxnLst/>
                <a:pathLst>
                  <a:path w="226" h="87">
                    <a:moveTo>
                      <a:pt x="86" y="78"/>
                    </a:moveTo>
                    <a:lnTo>
                      <a:pt x="73" y="75"/>
                    </a:lnTo>
                    <a:lnTo>
                      <a:pt x="59" y="73"/>
                    </a:lnTo>
                    <a:lnTo>
                      <a:pt x="47" y="70"/>
                    </a:lnTo>
                    <a:lnTo>
                      <a:pt x="36" y="67"/>
                    </a:lnTo>
                    <a:lnTo>
                      <a:pt x="25" y="65"/>
                    </a:lnTo>
                    <a:lnTo>
                      <a:pt x="16" y="62"/>
                    </a:lnTo>
                    <a:lnTo>
                      <a:pt x="8" y="60"/>
                    </a:lnTo>
                    <a:lnTo>
                      <a:pt x="0" y="58"/>
                    </a:lnTo>
                    <a:lnTo>
                      <a:pt x="13" y="53"/>
                    </a:lnTo>
                    <a:lnTo>
                      <a:pt x="25" y="50"/>
                    </a:lnTo>
                    <a:lnTo>
                      <a:pt x="36" y="45"/>
                    </a:lnTo>
                    <a:lnTo>
                      <a:pt x="46" y="40"/>
                    </a:lnTo>
                    <a:lnTo>
                      <a:pt x="55" y="36"/>
                    </a:lnTo>
                    <a:lnTo>
                      <a:pt x="63" y="30"/>
                    </a:lnTo>
                    <a:lnTo>
                      <a:pt x="71" y="25"/>
                    </a:lnTo>
                    <a:lnTo>
                      <a:pt x="78" y="21"/>
                    </a:lnTo>
                    <a:lnTo>
                      <a:pt x="84" y="17"/>
                    </a:lnTo>
                    <a:lnTo>
                      <a:pt x="90" y="14"/>
                    </a:lnTo>
                    <a:lnTo>
                      <a:pt x="96" y="10"/>
                    </a:lnTo>
                    <a:lnTo>
                      <a:pt x="101" y="8"/>
                    </a:lnTo>
                    <a:lnTo>
                      <a:pt x="107" y="6"/>
                    </a:lnTo>
                    <a:lnTo>
                      <a:pt x="113" y="4"/>
                    </a:lnTo>
                    <a:lnTo>
                      <a:pt x="119" y="2"/>
                    </a:lnTo>
                    <a:lnTo>
                      <a:pt x="126" y="1"/>
                    </a:lnTo>
                    <a:lnTo>
                      <a:pt x="130" y="1"/>
                    </a:lnTo>
                    <a:lnTo>
                      <a:pt x="135" y="0"/>
                    </a:lnTo>
                    <a:lnTo>
                      <a:pt x="139" y="0"/>
                    </a:lnTo>
                    <a:lnTo>
                      <a:pt x="144" y="0"/>
                    </a:lnTo>
                    <a:lnTo>
                      <a:pt x="149" y="0"/>
                    </a:lnTo>
                    <a:lnTo>
                      <a:pt x="153" y="0"/>
                    </a:lnTo>
                    <a:lnTo>
                      <a:pt x="158" y="0"/>
                    </a:lnTo>
                    <a:lnTo>
                      <a:pt x="162" y="0"/>
                    </a:lnTo>
                    <a:lnTo>
                      <a:pt x="167" y="9"/>
                    </a:lnTo>
                    <a:lnTo>
                      <a:pt x="172" y="16"/>
                    </a:lnTo>
                    <a:lnTo>
                      <a:pt x="177" y="22"/>
                    </a:lnTo>
                    <a:lnTo>
                      <a:pt x="183" y="28"/>
                    </a:lnTo>
                    <a:lnTo>
                      <a:pt x="189" y="32"/>
                    </a:lnTo>
                    <a:lnTo>
                      <a:pt x="196" y="38"/>
                    </a:lnTo>
                    <a:lnTo>
                      <a:pt x="203" y="46"/>
                    </a:lnTo>
                    <a:lnTo>
                      <a:pt x="212" y="57"/>
                    </a:lnTo>
                    <a:lnTo>
                      <a:pt x="217" y="61"/>
                    </a:lnTo>
                    <a:lnTo>
                      <a:pt x="220" y="66"/>
                    </a:lnTo>
                    <a:lnTo>
                      <a:pt x="223" y="70"/>
                    </a:lnTo>
                    <a:lnTo>
                      <a:pt x="226" y="75"/>
                    </a:lnTo>
                    <a:lnTo>
                      <a:pt x="215" y="78"/>
                    </a:lnTo>
                    <a:lnTo>
                      <a:pt x="203" y="82"/>
                    </a:lnTo>
                    <a:lnTo>
                      <a:pt x="188" y="84"/>
                    </a:lnTo>
                    <a:lnTo>
                      <a:pt x="172" y="85"/>
                    </a:lnTo>
                    <a:lnTo>
                      <a:pt x="153" y="87"/>
                    </a:lnTo>
                    <a:lnTo>
                      <a:pt x="132" y="85"/>
                    </a:lnTo>
                    <a:lnTo>
                      <a:pt x="111" y="83"/>
                    </a:lnTo>
                    <a:lnTo>
                      <a:pt x="86" y="78"/>
                    </a:lnTo>
                    <a:close/>
                  </a:path>
                </a:pathLst>
              </a:custGeom>
              <a:solidFill>
                <a:srgbClr val="CC998C"/>
              </a:solidFill>
              <a:ln w="9525">
                <a:noFill/>
              </a:ln>
            </p:spPr>
            <p:txBody>
              <a:bodyPr/>
              <a:p>
                <a:endParaRPr lang="zh-CN" altLang="en-US"/>
              </a:p>
            </p:txBody>
          </p:sp>
          <p:sp>
            <p:nvSpPr>
              <p:cNvPr id="182346" name="未知"/>
              <p:cNvSpPr/>
              <p:nvPr/>
            </p:nvSpPr>
            <p:spPr>
              <a:xfrm>
                <a:off x="628" y="652"/>
                <a:ext cx="132" cy="34"/>
              </a:xfrm>
              <a:custGeom>
                <a:avLst/>
                <a:gdLst/>
                <a:ahLst/>
                <a:cxnLst/>
                <a:pathLst>
                  <a:path w="264" h="69">
                    <a:moveTo>
                      <a:pt x="254" y="19"/>
                    </a:moveTo>
                    <a:lnTo>
                      <a:pt x="246" y="34"/>
                    </a:lnTo>
                    <a:lnTo>
                      <a:pt x="240" y="46"/>
                    </a:lnTo>
                    <a:lnTo>
                      <a:pt x="235" y="59"/>
                    </a:lnTo>
                    <a:lnTo>
                      <a:pt x="233" y="68"/>
                    </a:lnTo>
                    <a:lnTo>
                      <a:pt x="212" y="69"/>
                    </a:lnTo>
                    <a:lnTo>
                      <a:pt x="188" y="69"/>
                    </a:lnTo>
                    <a:lnTo>
                      <a:pt x="164" y="69"/>
                    </a:lnTo>
                    <a:lnTo>
                      <a:pt x="139" y="69"/>
                    </a:lnTo>
                    <a:lnTo>
                      <a:pt x="113" y="69"/>
                    </a:lnTo>
                    <a:lnTo>
                      <a:pt x="90" y="68"/>
                    </a:lnTo>
                    <a:lnTo>
                      <a:pt x="70" y="66"/>
                    </a:lnTo>
                    <a:lnTo>
                      <a:pt x="53" y="64"/>
                    </a:lnTo>
                    <a:lnTo>
                      <a:pt x="48" y="62"/>
                    </a:lnTo>
                    <a:lnTo>
                      <a:pt x="42" y="60"/>
                    </a:lnTo>
                    <a:lnTo>
                      <a:pt x="37" y="58"/>
                    </a:lnTo>
                    <a:lnTo>
                      <a:pt x="33" y="54"/>
                    </a:lnTo>
                    <a:lnTo>
                      <a:pt x="29" y="50"/>
                    </a:lnTo>
                    <a:lnTo>
                      <a:pt x="25" y="45"/>
                    </a:lnTo>
                    <a:lnTo>
                      <a:pt x="20" y="39"/>
                    </a:lnTo>
                    <a:lnTo>
                      <a:pt x="14" y="31"/>
                    </a:lnTo>
                    <a:lnTo>
                      <a:pt x="11" y="27"/>
                    </a:lnTo>
                    <a:lnTo>
                      <a:pt x="7" y="22"/>
                    </a:lnTo>
                    <a:lnTo>
                      <a:pt x="4" y="19"/>
                    </a:lnTo>
                    <a:lnTo>
                      <a:pt x="0" y="14"/>
                    </a:lnTo>
                    <a:lnTo>
                      <a:pt x="12" y="17"/>
                    </a:lnTo>
                    <a:lnTo>
                      <a:pt x="22" y="20"/>
                    </a:lnTo>
                    <a:lnTo>
                      <a:pt x="29" y="22"/>
                    </a:lnTo>
                    <a:lnTo>
                      <a:pt x="34" y="23"/>
                    </a:lnTo>
                    <a:lnTo>
                      <a:pt x="37" y="29"/>
                    </a:lnTo>
                    <a:lnTo>
                      <a:pt x="42" y="34"/>
                    </a:lnTo>
                    <a:lnTo>
                      <a:pt x="48" y="38"/>
                    </a:lnTo>
                    <a:lnTo>
                      <a:pt x="55" y="43"/>
                    </a:lnTo>
                    <a:lnTo>
                      <a:pt x="63" y="46"/>
                    </a:lnTo>
                    <a:lnTo>
                      <a:pt x="72" y="50"/>
                    </a:lnTo>
                    <a:lnTo>
                      <a:pt x="81" y="53"/>
                    </a:lnTo>
                    <a:lnTo>
                      <a:pt x="93" y="55"/>
                    </a:lnTo>
                    <a:lnTo>
                      <a:pt x="106" y="58"/>
                    </a:lnTo>
                    <a:lnTo>
                      <a:pt x="119" y="58"/>
                    </a:lnTo>
                    <a:lnTo>
                      <a:pt x="133" y="55"/>
                    </a:lnTo>
                    <a:lnTo>
                      <a:pt x="147" y="52"/>
                    </a:lnTo>
                    <a:lnTo>
                      <a:pt x="160" y="46"/>
                    </a:lnTo>
                    <a:lnTo>
                      <a:pt x="175" y="40"/>
                    </a:lnTo>
                    <a:lnTo>
                      <a:pt x="190" y="34"/>
                    </a:lnTo>
                    <a:lnTo>
                      <a:pt x="208" y="26"/>
                    </a:lnTo>
                    <a:lnTo>
                      <a:pt x="218" y="21"/>
                    </a:lnTo>
                    <a:lnTo>
                      <a:pt x="227" y="16"/>
                    </a:lnTo>
                    <a:lnTo>
                      <a:pt x="235" y="13"/>
                    </a:lnTo>
                    <a:lnTo>
                      <a:pt x="243" y="9"/>
                    </a:lnTo>
                    <a:lnTo>
                      <a:pt x="250" y="7"/>
                    </a:lnTo>
                    <a:lnTo>
                      <a:pt x="256" y="5"/>
                    </a:lnTo>
                    <a:lnTo>
                      <a:pt x="261" y="2"/>
                    </a:lnTo>
                    <a:lnTo>
                      <a:pt x="264" y="0"/>
                    </a:lnTo>
                    <a:lnTo>
                      <a:pt x="262" y="5"/>
                    </a:lnTo>
                    <a:lnTo>
                      <a:pt x="260" y="9"/>
                    </a:lnTo>
                    <a:lnTo>
                      <a:pt x="257" y="14"/>
                    </a:lnTo>
                    <a:lnTo>
                      <a:pt x="254" y="19"/>
                    </a:lnTo>
                    <a:close/>
                  </a:path>
                </a:pathLst>
              </a:custGeom>
              <a:solidFill>
                <a:srgbClr val="CC998C"/>
              </a:solidFill>
              <a:ln w="9525">
                <a:noFill/>
              </a:ln>
            </p:spPr>
            <p:txBody>
              <a:bodyPr/>
              <a:p>
                <a:endParaRPr lang="zh-CN" altLang="en-US"/>
              </a:p>
            </p:txBody>
          </p:sp>
          <p:sp>
            <p:nvSpPr>
              <p:cNvPr id="182347" name="未知"/>
              <p:cNvSpPr/>
              <p:nvPr/>
            </p:nvSpPr>
            <p:spPr>
              <a:xfrm>
                <a:off x="727" y="520"/>
                <a:ext cx="94" cy="104"/>
              </a:xfrm>
              <a:custGeom>
                <a:avLst/>
                <a:gdLst/>
                <a:ahLst/>
                <a:cxnLst/>
                <a:pathLst>
                  <a:path w="188" h="209">
                    <a:moveTo>
                      <a:pt x="183" y="90"/>
                    </a:moveTo>
                    <a:lnTo>
                      <a:pt x="175" y="98"/>
                    </a:lnTo>
                    <a:lnTo>
                      <a:pt x="162" y="111"/>
                    </a:lnTo>
                    <a:lnTo>
                      <a:pt x="144" y="126"/>
                    </a:lnTo>
                    <a:lnTo>
                      <a:pt x="122" y="143"/>
                    </a:lnTo>
                    <a:lnTo>
                      <a:pt x="99" y="160"/>
                    </a:lnTo>
                    <a:lnTo>
                      <a:pt x="75" y="178"/>
                    </a:lnTo>
                    <a:lnTo>
                      <a:pt x="50" y="193"/>
                    </a:lnTo>
                    <a:lnTo>
                      <a:pt x="26" y="204"/>
                    </a:lnTo>
                    <a:lnTo>
                      <a:pt x="23" y="205"/>
                    </a:lnTo>
                    <a:lnTo>
                      <a:pt x="21" y="207"/>
                    </a:lnTo>
                    <a:lnTo>
                      <a:pt x="18" y="208"/>
                    </a:lnTo>
                    <a:lnTo>
                      <a:pt x="15" y="209"/>
                    </a:lnTo>
                    <a:lnTo>
                      <a:pt x="16" y="208"/>
                    </a:lnTo>
                    <a:lnTo>
                      <a:pt x="16" y="207"/>
                    </a:lnTo>
                    <a:lnTo>
                      <a:pt x="16" y="207"/>
                    </a:lnTo>
                    <a:lnTo>
                      <a:pt x="16" y="205"/>
                    </a:lnTo>
                    <a:lnTo>
                      <a:pt x="18" y="193"/>
                    </a:lnTo>
                    <a:lnTo>
                      <a:pt x="15" y="179"/>
                    </a:lnTo>
                    <a:lnTo>
                      <a:pt x="10" y="163"/>
                    </a:lnTo>
                    <a:lnTo>
                      <a:pt x="0" y="147"/>
                    </a:lnTo>
                    <a:lnTo>
                      <a:pt x="14" y="134"/>
                    </a:lnTo>
                    <a:lnTo>
                      <a:pt x="28" y="119"/>
                    </a:lnTo>
                    <a:lnTo>
                      <a:pt x="43" y="105"/>
                    </a:lnTo>
                    <a:lnTo>
                      <a:pt x="58" y="90"/>
                    </a:lnTo>
                    <a:lnTo>
                      <a:pt x="73" y="76"/>
                    </a:lnTo>
                    <a:lnTo>
                      <a:pt x="87" y="65"/>
                    </a:lnTo>
                    <a:lnTo>
                      <a:pt x="99" y="54"/>
                    </a:lnTo>
                    <a:lnTo>
                      <a:pt x="110" y="46"/>
                    </a:lnTo>
                    <a:lnTo>
                      <a:pt x="118" y="41"/>
                    </a:lnTo>
                    <a:lnTo>
                      <a:pt x="126" y="35"/>
                    </a:lnTo>
                    <a:lnTo>
                      <a:pt x="133" y="29"/>
                    </a:lnTo>
                    <a:lnTo>
                      <a:pt x="140" y="23"/>
                    </a:lnTo>
                    <a:lnTo>
                      <a:pt x="145" y="18"/>
                    </a:lnTo>
                    <a:lnTo>
                      <a:pt x="151" y="12"/>
                    </a:lnTo>
                    <a:lnTo>
                      <a:pt x="157" y="6"/>
                    </a:lnTo>
                    <a:lnTo>
                      <a:pt x="162" y="0"/>
                    </a:lnTo>
                    <a:lnTo>
                      <a:pt x="170" y="12"/>
                    </a:lnTo>
                    <a:lnTo>
                      <a:pt x="177" y="20"/>
                    </a:lnTo>
                    <a:lnTo>
                      <a:pt x="182" y="27"/>
                    </a:lnTo>
                    <a:lnTo>
                      <a:pt x="185" y="33"/>
                    </a:lnTo>
                    <a:lnTo>
                      <a:pt x="185" y="38"/>
                    </a:lnTo>
                    <a:lnTo>
                      <a:pt x="186" y="44"/>
                    </a:lnTo>
                    <a:lnTo>
                      <a:pt x="187" y="50"/>
                    </a:lnTo>
                    <a:lnTo>
                      <a:pt x="188" y="56"/>
                    </a:lnTo>
                    <a:lnTo>
                      <a:pt x="188" y="64"/>
                    </a:lnTo>
                    <a:lnTo>
                      <a:pt x="187" y="74"/>
                    </a:lnTo>
                    <a:lnTo>
                      <a:pt x="185" y="84"/>
                    </a:lnTo>
                    <a:lnTo>
                      <a:pt x="183" y="90"/>
                    </a:lnTo>
                    <a:close/>
                  </a:path>
                </a:pathLst>
              </a:custGeom>
              <a:solidFill>
                <a:srgbClr val="CC998C"/>
              </a:solidFill>
              <a:ln w="9525">
                <a:noFill/>
              </a:ln>
            </p:spPr>
            <p:txBody>
              <a:bodyPr/>
              <a:p>
                <a:endParaRPr lang="zh-CN" altLang="en-US"/>
              </a:p>
            </p:txBody>
          </p:sp>
          <p:sp>
            <p:nvSpPr>
              <p:cNvPr id="182348" name="未知"/>
              <p:cNvSpPr/>
              <p:nvPr/>
            </p:nvSpPr>
            <p:spPr>
              <a:xfrm>
                <a:off x="324" y="678"/>
                <a:ext cx="79" cy="47"/>
              </a:xfrm>
              <a:custGeom>
                <a:avLst/>
                <a:gdLst/>
                <a:ahLst/>
                <a:cxnLst/>
                <a:pathLst>
                  <a:path w="159" h="96">
                    <a:moveTo>
                      <a:pt x="151" y="96"/>
                    </a:moveTo>
                    <a:lnTo>
                      <a:pt x="153" y="86"/>
                    </a:lnTo>
                    <a:lnTo>
                      <a:pt x="156" y="77"/>
                    </a:lnTo>
                    <a:lnTo>
                      <a:pt x="157" y="68"/>
                    </a:lnTo>
                    <a:lnTo>
                      <a:pt x="159" y="60"/>
                    </a:lnTo>
                    <a:lnTo>
                      <a:pt x="131" y="53"/>
                    </a:lnTo>
                    <a:lnTo>
                      <a:pt x="103" y="44"/>
                    </a:lnTo>
                    <a:lnTo>
                      <a:pt x="76" y="35"/>
                    </a:lnTo>
                    <a:lnTo>
                      <a:pt x="52" y="24"/>
                    </a:lnTo>
                    <a:lnTo>
                      <a:pt x="31" y="15"/>
                    </a:lnTo>
                    <a:lnTo>
                      <a:pt x="15" y="7"/>
                    </a:lnTo>
                    <a:lnTo>
                      <a:pt x="4" y="2"/>
                    </a:lnTo>
                    <a:lnTo>
                      <a:pt x="0" y="0"/>
                    </a:lnTo>
                    <a:lnTo>
                      <a:pt x="3" y="2"/>
                    </a:lnTo>
                    <a:lnTo>
                      <a:pt x="9" y="10"/>
                    </a:lnTo>
                    <a:lnTo>
                      <a:pt x="20" y="22"/>
                    </a:lnTo>
                    <a:lnTo>
                      <a:pt x="36" y="36"/>
                    </a:lnTo>
                    <a:lnTo>
                      <a:pt x="58" y="52"/>
                    </a:lnTo>
                    <a:lnTo>
                      <a:pt x="83" y="68"/>
                    </a:lnTo>
                    <a:lnTo>
                      <a:pt x="114" y="83"/>
                    </a:lnTo>
                    <a:lnTo>
                      <a:pt x="151" y="96"/>
                    </a:lnTo>
                    <a:close/>
                  </a:path>
                </a:pathLst>
              </a:custGeom>
              <a:solidFill>
                <a:srgbClr val="000000"/>
              </a:solidFill>
              <a:ln w="9525">
                <a:noFill/>
              </a:ln>
            </p:spPr>
            <p:txBody>
              <a:bodyPr/>
              <a:p>
                <a:endParaRPr lang="zh-CN" altLang="en-US"/>
              </a:p>
            </p:txBody>
          </p:sp>
          <p:sp>
            <p:nvSpPr>
              <p:cNvPr id="182349" name="未知"/>
              <p:cNvSpPr/>
              <p:nvPr/>
            </p:nvSpPr>
            <p:spPr>
              <a:xfrm>
                <a:off x="316" y="722"/>
                <a:ext cx="75" cy="47"/>
              </a:xfrm>
              <a:custGeom>
                <a:avLst/>
                <a:gdLst/>
                <a:ahLst/>
                <a:cxnLst/>
                <a:pathLst>
                  <a:path w="151" h="92">
                    <a:moveTo>
                      <a:pt x="139" y="92"/>
                    </a:moveTo>
                    <a:lnTo>
                      <a:pt x="143" y="84"/>
                    </a:lnTo>
                    <a:lnTo>
                      <a:pt x="145" y="75"/>
                    </a:lnTo>
                    <a:lnTo>
                      <a:pt x="149" y="67"/>
                    </a:lnTo>
                    <a:lnTo>
                      <a:pt x="151" y="59"/>
                    </a:lnTo>
                    <a:lnTo>
                      <a:pt x="124" y="52"/>
                    </a:lnTo>
                    <a:lnTo>
                      <a:pt x="97" y="43"/>
                    </a:lnTo>
                    <a:lnTo>
                      <a:pt x="71" y="32"/>
                    </a:lnTo>
                    <a:lnTo>
                      <a:pt x="48" y="23"/>
                    </a:lnTo>
                    <a:lnTo>
                      <a:pt x="29" y="14"/>
                    </a:lnTo>
                    <a:lnTo>
                      <a:pt x="14" y="7"/>
                    </a:lnTo>
                    <a:lnTo>
                      <a:pt x="4" y="2"/>
                    </a:lnTo>
                    <a:lnTo>
                      <a:pt x="0" y="0"/>
                    </a:lnTo>
                    <a:lnTo>
                      <a:pt x="2" y="2"/>
                    </a:lnTo>
                    <a:lnTo>
                      <a:pt x="8" y="10"/>
                    </a:lnTo>
                    <a:lnTo>
                      <a:pt x="19" y="21"/>
                    </a:lnTo>
                    <a:lnTo>
                      <a:pt x="33" y="33"/>
                    </a:lnTo>
                    <a:lnTo>
                      <a:pt x="53" y="48"/>
                    </a:lnTo>
                    <a:lnTo>
                      <a:pt x="77" y="64"/>
                    </a:lnTo>
                    <a:lnTo>
                      <a:pt x="106" y="79"/>
                    </a:lnTo>
                    <a:lnTo>
                      <a:pt x="139" y="92"/>
                    </a:lnTo>
                    <a:close/>
                  </a:path>
                </a:pathLst>
              </a:custGeom>
              <a:solidFill>
                <a:srgbClr val="000000"/>
              </a:solidFill>
              <a:ln w="9525">
                <a:noFill/>
              </a:ln>
            </p:spPr>
            <p:txBody>
              <a:bodyPr/>
              <a:p>
                <a:endParaRPr lang="zh-CN" altLang="en-US"/>
              </a:p>
            </p:txBody>
          </p:sp>
          <p:sp>
            <p:nvSpPr>
              <p:cNvPr id="182350" name="未知"/>
              <p:cNvSpPr/>
              <p:nvPr/>
            </p:nvSpPr>
            <p:spPr>
              <a:xfrm>
                <a:off x="308" y="767"/>
                <a:ext cx="67" cy="43"/>
              </a:xfrm>
              <a:custGeom>
                <a:avLst/>
                <a:gdLst/>
                <a:ahLst/>
                <a:cxnLst/>
                <a:pathLst>
                  <a:path w="135" h="85">
                    <a:moveTo>
                      <a:pt x="120" y="85"/>
                    </a:moveTo>
                    <a:lnTo>
                      <a:pt x="123" y="77"/>
                    </a:lnTo>
                    <a:lnTo>
                      <a:pt x="128" y="69"/>
                    </a:lnTo>
                    <a:lnTo>
                      <a:pt x="131" y="62"/>
                    </a:lnTo>
                    <a:lnTo>
                      <a:pt x="135" y="54"/>
                    </a:lnTo>
                    <a:lnTo>
                      <a:pt x="110" y="46"/>
                    </a:lnTo>
                    <a:lnTo>
                      <a:pt x="85" y="38"/>
                    </a:lnTo>
                    <a:lnTo>
                      <a:pt x="62" y="29"/>
                    </a:lnTo>
                    <a:lnTo>
                      <a:pt x="42" y="19"/>
                    </a:lnTo>
                    <a:lnTo>
                      <a:pt x="24" y="12"/>
                    </a:lnTo>
                    <a:lnTo>
                      <a:pt x="12" y="6"/>
                    </a:lnTo>
                    <a:lnTo>
                      <a:pt x="4" y="1"/>
                    </a:lnTo>
                    <a:lnTo>
                      <a:pt x="0" y="0"/>
                    </a:lnTo>
                    <a:lnTo>
                      <a:pt x="2" y="2"/>
                    </a:lnTo>
                    <a:lnTo>
                      <a:pt x="7" y="8"/>
                    </a:lnTo>
                    <a:lnTo>
                      <a:pt x="16" y="18"/>
                    </a:lnTo>
                    <a:lnTo>
                      <a:pt x="29" y="30"/>
                    </a:lnTo>
                    <a:lnTo>
                      <a:pt x="45" y="44"/>
                    </a:lnTo>
                    <a:lnTo>
                      <a:pt x="66" y="57"/>
                    </a:lnTo>
                    <a:lnTo>
                      <a:pt x="91" y="71"/>
                    </a:lnTo>
                    <a:lnTo>
                      <a:pt x="120" y="85"/>
                    </a:lnTo>
                    <a:close/>
                  </a:path>
                </a:pathLst>
              </a:custGeom>
              <a:solidFill>
                <a:srgbClr val="000000"/>
              </a:solidFill>
              <a:ln w="9525">
                <a:noFill/>
              </a:ln>
            </p:spPr>
            <p:txBody>
              <a:bodyPr/>
              <a:p>
                <a:endParaRPr lang="zh-CN" altLang="en-US"/>
              </a:p>
            </p:txBody>
          </p:sp>
          <p:sp>
            <p:nvSpPr>
              <p:cNvPr id="182351" name="未知"/>
              <p:cNvSpPr/>
              <p:nvPr/>
            </p:nvSpPr>
            <p:spPr>
              <a:xfrm>
                <a:off x="300" y="812"/>
                <a:ext cx="53" cy="36"/>
              </a:xfrm>
              <a:custGeom>
                <a:avLst/>
                <a:gdLst/>
                <a:ahLst/>
                <a:cxnLst/>
                <a:pathLst>
                  <a:path w="106" h="71">
                    <a:moveTo>
                      <a:pt x="91" y="71"/>
                    </a:moveTo>
                    <a:lnTo>
                      <a:pt x="94" y="64"/>
                    </a:lnTo>
                    <a:lnTo>
                      <a:pt x="99" y="57"/>
                    </a:lnTo>
                    <a:lnTo>
                      <a:pt x="102" y="51"/>
                    </a:lnTo>
                    <a:lnTo>
                      <a:pt x="106" y="45"/>
                    </a:lnTo>
                    <a:lnTo>
                      <a:pt x="85" y="38"/>
                    </a:lnTo>
                    <a:lnTo>
                      <a:pt x="66" y="30"/>
                    </a:lnTo>
                    <a:lnTo>
                      <a:pt x="47" y="23"/>
                    </a:lnTo>
                    <a:lnTo>
                      <a:pt x="32" y="15"/>
                    </a:lnTo>
                    <a:lnTo>
                      <a:pt x="18" y="9"/>
                    </a:lnTo>
                    <a:lnTo>
                      <a:pt x="8" y="4"/>
                    </a:lnTo>
                    <a:lnTo>
                      <a:pt x="2" y="1"/>
                    </a:lnTo>
                    <a:lnTo>
                      <a:pt x="0" y="0"/>
                    </a:lnTo>
                    <a:lnTo>
                      <a:pt x="1" y="2"/>
                    </a:lnTo>
                    <a:lnTo>
                      <a:pt x="6" y="7"/>
                    </a:lnTo>
                    <a:lnTo>
                      <a:pt x="13" y="13"/>
                    </a:lnTo>
                    <a:lnTo>
                      <a:pt x="22" y="23"/>
                    </a:lnTo>
                    <a:lnTo>
                      <a:pt x="35" y="34"/>
                    </a:lnTo>
                    <a:lnTo>
                      <a:pt x="51" y="46"/>
                    </a:lnTo>
                    <a:lnTo>
                      <a:pt x="69" y="58"/>
                    </a:lnTo>
                    <a:lnTo>
                      <a:pt x="91" y="71"/>
                    </a:lnTo>
                    <a:close/>
                  </a:path>
                </a:pathLst>
              </a:custGeom>
              <a:solidFill>
                <a:srgbClr val="000000"/>
              </a:solidFill>
              <a:ln w="9525">
                <a:noFill/>
              </a:ln>
            </p:spPr>
            <p:txBody>
              <a:bodyPr/>
              <a:p>
                <a:endParaRPr lang="zh-CN" altLang="en-US"/>
              </a:p>
            </p:txBody>
          </p:sp>
          <p:sp>
            <p:nvSpPr>
              <p:cNvPr id="182352" name="未知"/>
              <p:cNvSpPr/>
              <p:nvPr/>
            </p:nvSpPr>
            <p:spPr>
              <a:xfrm>
                <a:off x="292" y="857"/>
                <a:ext cx="40" cy="30"/>
              </a:xfrm>
              <a:custGeom>
                <a:avLst/>
                <a:gdLst/>
                <a:ahLst/>
                <a:cxnLst/>
                <a:pathLst>
                  <a:path w="80" h="59">
                    <a:moveTo>
                      <a:pt x="69" y="59"/>
                    </a:moveTo>
                    <a:lnTo>
                      <a:pt x="71" y="54"/>
                    </a:lnTo>
                    <a:lnTo>
                      <a:pt x="75" y="47"/>
                    </a:lnTo>
                    <a:lnTo>
                      <a:pt x="78" y="41"/>
                    </a:lnTo>
                    <a:lnTo>
                      <a:pt x="80" y="35"/>
                    </a:lnTo>
                    <a:lnTo>
                      <a:pt x="64" y="28"/>
                    </a:lnTo>
                    <a:lnTo>
                      <a:pt x="49" y="23"/>
                    </a:lnTo>
                    <a:lnTo>
                      <a:pt x="36" y="17"/>
                    </a:lnTo>
                    <a:lnTo>
                      <a:pt x="23" y="11"/>
                    </a:lnTo>
                    <a:lnTo>
                      <a:pt x="14" y="6"/>
                    </a:lnTo>
                    <a:lnTo>
                      <a:pt x="6" y="3"/>
                    </a:lnTo>
                    <a:lnTo>
                      <a:pt x="1" y="1"/>
                    </a:lnTo>
                    <a:lnTo>
                      <a:pt x="0" y="0"/>
                    </a:lnTo>
                    <a:lnTo>
                      <a:pt x="1" y="1"/>
                    </a:lnTo>
                    <a:lnTo>
                      <a:pt x="4" y="4"/>
                    </a:lnTo>
                    <a:lnTo>
                      <a:pt x="9" y="11"/>
                    </a:lnTo>
                    <a:lnTo>
                      <a:pt x="17" y="18"/>
                    </a:lnTo>
                    <a:lnTo>
                      <a:pt x="26" y="27"/>
                    </a:lnTo>
                    <a:lnTo>
                      <a:pt x="38" y="38"/>
                    </a:lnTo>
                    <a:lnTo>
                      <a:pt x="53" y="48"/>
                    </a:lnTo>
                    <a:lnTo>
                      <a:pt x="69" y="59"/>
                    </a:lnTo>
                    <a:close/>
                  </a:path>
                </a:pathLst>
              </a:custGeom>
              <a:solidFill>
                <a:srgbClr val="000000"/>
              </a:solidFill>
              <a:ln w="9525">
                <a:noFill/>
              </a:ln>
            </p:spPr>
            <p:txBody>
              <a:bodyPr/>
              <a:p>
                <a:endParaRPr lang="zh-CN" altLang="en-US"/>
              </a:p>
            </p:txBody>
          </p:sp>
          <p:sp>
            <p:nvSpPr>
              <p:cNvPr id="182353" name="未知"/>
              <p:cNvSpPr/>
              <p:nvPr/>
            </p:nvSpPr>
            <p:spPr>
              <a:xfrm>
                <a:off x="284" y="902"/>
                <a:ext cx="31" cy="25"/>
              </a:xfrm>
              <a:custGeom>
                <a:avLst/>
                <a:gdLst/>
                <a:ahLst/>
                <a:cxnLst/>
                <a:pathLst>
                  <a:path w="61" h="50">
                    <a:moveTo>
                      <a:pt x="53" y="50"/>
                    </a:moveTo>
                    <a:lnTo>
                      <a:pt x="55" y="44"/>
                    </a:lnTo>
                    <a:lnTo>
                      <a:pt x="56" y="40"/>
                    </a:lnTo>
                    <a:lnTo>
                      <a:pt x="59" y="34"/>
                    </a:lnTo>
                    <a:lnTo>
                      <a:pt x="61" y="29"/>
                    </a:lnTo>
                    <a:lnTo>
                      <a:pt x="48" y="23"/>
                    </a:lnTo>
                    <a:lnTo>
                      <a:pt x="37" y="19"/>
                    </a:lnTo>
                    <a:lnTo>
                      <a:pt x="26" y="13"/>
                    </a:lnTo>
                    <a:lnTo>
                      <a:pt x="17" y="10"/>
                    </a:lnTo>
                    <a:lnTo>
                      <a:pt x="10" y="5"/>
                    </a:lnTo>
                    <a:lnTo>
                      <a:pt x="5" y="3"/>
                    </a:lnTo>
                    <a:lnTo>
                      <a:pt x="1" y="2"/>
                    </a:lnTo>
                    <a:lnTo>
                      <a:pt x="0" y="0"/>
                    </a:lnTo>
                    <a:lnTo>
                      <a:pt x="1" y="2"/>
                    </a:lnTo>
                    <a:lnTo>
                      <a:pt x="3" y="5"/>
                    </a:lnTo>
                    <a:lnTo>
                      <a:pt x="7" y="10"/>
                    </a:lnTo>
                    <a:lnTo>
                      <a:pt x="13" y="15"/>
                    </a:lnTo>
                    <a:lnTo>
                      <a:pt x="19" y="23"/>
                    </a:lnTo>
                    <a:lnTo>
                      <a:pt x="29" y="31"/>
                    </a:lnTo>
                    <a:lnTo>
                      <a:pt x="40" y="41"/>
                    </a:lnTo>
                    <a:lnTo>
                      <a:pt x="53" y="50"/>
                    </a:lnTo>
                    <a:close/>
                  </a:path>
                </a:pathLst>
              </a:custGeom>
              <a:solidFill>
                <a:srgbClr val="000000"/>
              </a:solidFill>
              <a:ln w="9525">
                <a:noFill/>
              </a:ln>
            </p:spPr>
            <p:txBody>
              <a:bodyPr/>
              <a:p>
                <a:endParaRPr lang="zh-CN" altLang="en-US"/>
              </a:p>
            </p:txBody>
          </p:sp>
        </p:grpSp>
        <p:grpSp>
          <p:nvGrpSpPr>
            <p:cNvPr id="182354" name="组合 66642"/>
            <p:cNvGrpSpPr/>
            <p:nvPr/>
          </p:nvGrpSpPr>
          <p:grpSpPr>
            <a:xfrm>
              <a:off x="612" y="794"/>
              <a:ext cx="1038" cy="1039"/>
              <a:chOff x="0" y="0"/>
              <a:chExt cx="880" cy="925"/>
            </a:xfrm>
          </p:grpSpPr>
          <p:sp>
            <p:nvSpPr>
              <p:cNvPr id="182355" name="未知"/>
              <p:cNvSpPr/>
              <p:nvPr/>
            </p:nvSpPr>
            <p:spPr>
              <a:xfrm flipH="1">
                <a:off x="39" y="7"/>
                <a:ext cx="733" cy="522"/>
              </a:xfrm>
              <a:custGeom>
                <a:avLst/>
                <a:gdLst/>
                <a:ahLst/>
                <a:cxnLst/>
                <a:pathLst>
                  <a:path w="2536" h="1746">
                    <a:moveTo>
                      <a:pt x="0" y="1206"/>
                    </a:moveTo>
                    <a:lnTo>
                      <a:pt x="130" y="1040"/>
                    </a:lnTo>
                    <a:lnTo>
                      <a:pt x="326" y="968"/>
                    </a:lnTo>
                    <a:lnTo>
                      <a:pt x="706" y="927"/>
                    </a:lnTo>
                    <a:lnTo>
                      <a:pt x="1986" y="0"/>
                    </a:lnTo>
                    <a:lnTo>
                      <a:pt x="2536" y="155"/>
                    </a:lnTo>
                    <a:lnTo>
                      <a:pt x="2525" y="340"/>
                    </a:lnTo>
                    <a:lnTo>
                      <a:pt x="1381" y="1217"/>
                    </a:lnTo>
                    <a:lnTo>
                      <a:pt x="1291" y="1746"/>
                    </a:lnTo>
                    <a:lnTo>
                      <a:pt x="0" y="1206"/>
                    </a:lnTo>
                    <a:lnTo>
                      <a:pt x="0" y="1206"/>
                    </a:lnTo>
                    <a:close/>
                  </a:path>
                </a:pathLst>
              </a:custGeom>
              <a:solidFill>
                <a:srgbClr val="FFFFFF"/>
              </a:solidFill>
              <a:ln w="9525">
                <a:noFill/>
              </a:ln>
            </p:spPr>
            <p:txBody>
              <a:bodyPr/>
              <a:p>
                <a:endParaRPr lang="zh-CN" altLang="en-US"/>
              </a:p>
            </p:txBody>
          </p:sp>
          <p:sp>
            <p:nvSpPr>
              <p:cNvPr id="182356" name="未知"/>
              <p:cNvSpPr/>
              <p:nvPr/>
            </p:nvSpPr>
            <p:spPr>
              <a:xfrm flipH="1">
                <a:off x="399" y="763"/>
                <a:ext cx="106" cy="141"/>
              </a:xfrm>
              <a:custGeom>
                <a:avLst/>
                <a:gdLst/>
                <a:ahLst/>
                <a:cxnLst/>
                <a:pathLst>
                  <a:path w="366" h="473">
                    <a:moveTo>
                      <a:pt x="164" y="0"/>
                    </a:moveTo>
                    <a:lnTo>
                      <a:pt x="0" y="473"/>
                    </a:lnTo>
                    <a:lnTo>
                      <a:pt x="124" y="472"/>
                    </a:lnTo>
                    <a:lnTo>
                      <a:pt x="309" y="196"/>
                    </a:lnTo>
                    <a:lnTo>
                      <a:pt x="366" y="63"/>
                    </a:lnTo>
                    <a:lnTo>
                      <a:pt x="164" y="0"/>
                    </a:lnTo>
                    <a:lnTo>
                      <a:pt x="164" y="0"/>
                    </a:lnTo>
                    <a:close/>
                  </a:path>
                </a:pathLst>
              </a:custGeom>
              <a:solidFill>
                <a:srgbClr val="8989A8"/>
              </a:solidFill>
              <a:ln w="9525">
                <a:noFill/>
              </a:ln>
            </p:spPr>
            <p:txBody>
              <a:bodyPr/>
              <a:p>
                <a:endParaRPr lang="zh-CN" altLang="en-US"/>
              </a:p>
            </p:txBody>
          </p:sp>
          <p:sp>
            <p:nvSpPr>
              <p:cNvPr id="182357" name="未知"/>
              <p:cNvSpPr/>
              <p:nvPr/>
            </p:nvSpPr>
            <p:spPr>
              <a:xfrm flipH="1">
                <a:off x="425" y="769"/>
                <a:ext cx="85" cy="140"/>
              </a:xfrm>
              <a:custGeom>
                <a:avLst/>
                <a:gdLst/>
                <a:ahLst/>
                <a:cxnLst/>
                <a:pathLst>
                  <a:path w="293" h="470">
                    <a:moveTo>
                      <a:pt x="293" y="0"/>
                    </a:moveTo>
                    <a:lnTo>
                      <a:pt x="82" y="470"/>
                    </a:lnTo>
                    <a:lnTo>
                      <a:pt x="0" y="444"/>
                    </a:lnTo>
                    <a:lnTo>
                      <a:pt x="146" y="4"/>
                    </a:lnTo>
                    <a:lnTo>
                      <a:pt x="293" y="0"/>
                    </a:lnTo>
                    <a:lnTo>
                      <a:pt x="293" y="0"/>
                    </a:lnTo>
                    <a:close/>
                  </a:path>
                </a:pathLst>
              </a:custGeom>
              <a:solidFill>
                <a:srgbClr val="5C5C73"/>
              </a:solidFill>
              <a:ln w="9525">
                <a:noFill/>
              </a:ln>
            </p:spPr>
            <p:txBody>
              <a:bodyPr/>
              <a:p>
                <a:endParaRPr lang="zh-CN" altLang="en-US"/>
              </a:p>
            </p:txBody>
          </p:sp>
          <p:sp>
            <p:nvSpPr>
              <p:cNvPr id="182358" name="未知"/>
              <p:cNvSpPr/>
              <p:nvPr/>
            </p:nvSpPr>
            <p:spPr>
              <a:xfrm flipH="1">
                <a:off x="831" y="589"/>
                <a:ext cx="46" cy="155"/>
              </a:xfrm>
              <a:custGeom>
                <a:avLst/>
                <a:gdLst/>
                <a:ahLst/>
                <a:cxnLst/>
                <a:pathLst>
                  <a:path w="159" h="516">
                    <a:moveTo>
                      <a:pt x="159" y="0"/>
                    </a:moveTo>
                    <a:lnTo>
                      <a:pt x="0" y="413"/>
                    </a:lnTo>
                    <a:lnTo>
                      <a:pt x="16" y="457"/>
                    </a:lnTo>
                    <a:lnTo>
                      <a:pt x="159" y="516"/>
                    </a:lnTo>
                    <a:lnTo>
                      <a:pt x="159" y="0"/>
                    </a:lnTo>
                    <a:lnTo>
                      <a:pt x="159" y="0"/>
                    </a:lnTo>
                    <a:close/>
                  </a:path>
                </a:pathLst>
              </a:custGeom>
              <a:solidFill>
                <a:srgbClr val="B8B8D9"/>
              </a:solidFill>
              <a:ln w="9525">
                <a:noFill/>
              </a:ln>
            </p:spPr>
            <p:txBody>
              <a:bodyPr/>
              <a:p>
                <a:endParaRPr lang="zh-CN" altLang="en-US"/>
              </a:p>
            </p:txBody>
          </p:sp>
          <p:sp>
            <p:nvSpPr>
              <p:cNvPr id="182359" name="未知"/>
              <p:cNvSpPr/>
              <p:nvPr/>
            </p:nvSpPr>
            <p:spPr>
              <a:xfrm flipH="1">
                <a:off x="564" y="575"/>
                <a:ext cx="316" cy="278"/>
              </a:xfrm>
              <a:custGeom>
                <a:avLst/>
                <a:gdLst/>
                <a:ahLst/>
                <a:cxnLst/>
                <a:pathLst>
                  <a:path w="1090" h="928">
                    <a:moveTo>
                      <a:pt x="11" y="419"/>
                    </a:moveTo>
                    <a:lnTo>
                      <a:pt x="129" y="0"/>
                    </a:lnTo>
                    <a:lnTo>
                      <a:pt x="1090" y="481"/>
                    </a:lnTo>
                    <a:lnTo>
                      <a:pt x="942" y="928"/>
                    </a:lnTo>
                    <a:lnTo>
                      <a:pt x="123" y="548"/>
                    </a:lnTo>
                    <a:lnTo>
                      <a:pt x="165" y="94"/>
                    </a:lnTo>
                    <a:lnTo>
                      <a:pt x="27" y="509"/>
                    </a:lnTo>
                    <a:lnTo>
                      <a:pt x="0" y="465"/>
                    </a:lnTo>
                    <a:lnTo>
                      <a:pt x="11" y="419"/>
                    </a:lnTo>
                    <a:lnTo>
                      <a:pt x="11" y="419"/>
                    </a:lnTo>
                    <a:close/>
                  </a:path>
                </a:pathLst>
              </a:custGeom>
              <a:solidFill>
                <a:srgbClr val="8989A8"/>
              </a:solidFill>
              <a:ln w="9525">
                <a:noFill/>
              </a:ln>
            </p:spPr>
            <p:txBody>
              <a:bodyPr/>
              <a:p>
                <a:endParaRPr lang="zh-CN" altLang="en-US"/>
              </a:p>
            </p:txBody>
          </p:sp>
          <p:sp>
            <p:nvSpPr>
              <p:cNvPr id="182360" name="未知"/>
              <p:cNvSpPr/>
              <p:nvPr/>
            </p:nvSpPr>
            <p:spPr>
              <a:xfrm flipH="1">
                <a:off x="39" y="56"/>
                <a:ext cx="375" cy="412"/>
              </a:xfrm>
              <a:custGeom>
                <a:avLst/>
                <a:gdLst/>
                <a:ahLst/>
                <a:cxnLst/>
                <a:pathLst>
                  <a:path w="1296" h="1376">
                    <a:moveTo>
                      <a:pt x="62" y="1376"/>
                    </a:moveTo>
                    <a:lnTo>
                      <a:pt x="50" y="1285"/>
                    </a:lnTo>
                    <a:lnTo>
                      <a:pt x="25" y="1204"/>
                    </a:lnTo>
                    <a:lnTo>
                      <a:pt x="7" y="1111"/>
                    </a:lnTo>
                    <a:lnTo>
                      <a:pt x="0" y="1018"/>
                    </a:lnTo>
                    <a:lnTo>
                      <a:pt x="35" y="942"/>
                    </a:lnTo>
                    <a:lnTo>
                      <a:pt x="109" y="863"/>
                    </a:lnTo>
                    <a:lnTo>
                      <a:pt x="243" y="775"/>
                    </a:lnTo>
                    <a:lnTo>
                      <a:pt x="461" y="625"/>
                    </a:lnTo>
                    <a:lnTo>
                      <a:pt x="734" y="441"/>
                    </a:lnTo>
                    <a:lnTo>
                      <a:pt x="1289" y="0"/>
                    </a:lnTo>
                    <a:lnTo>
                      <a:pt x="1296" y="135"/>
                    </a:lnTo>
                    <a:lnTo>
                      <a:pt x="152" y="1037"/>
                    </a:lnTo>
                    <a:lnTo>
                      <a:pt x="62" y="1376"/>
                    </a:lnTo>
                    <a:lnTo>
                      <a:pt x="62" y="1376"/>
                    </a:lnTo>
                    <a:close/>
                  </a:path>
                </a:pathLst>
              </a:custGeom>
              <a:solidFill>
                <a:srgbClr val="E8D9D9"/>
              </a:solidFill>
              <a:ln w="9525">
                <a:noFill/>
              </a:ln>
            </p:spPr>
            <p:txBody>
              <a:bodyPr/>
              <a:p>
                <a:endParaRPr lang="zh-CN" altLang="en-US"/>
              </a:p>
            </p:txBody>
          </p:sp>
          <p:sp>
            <p:nvSpPr>
              <p:cNvPr id="182361" name="未知"/>
              <p:cNvSpPr/>
              <p:nvPr/>
            </p:nvSpPr>
            <p:spPr>
              <a:xfrm flipH="1">
                <a:off x="379" y="318"/>
                <a:ext cx="406" cy="243"/>
              </a:xfrm>
              <a:custGeom>
                <a:avLst/>
                <a:gdLst/>
                <a:ahLst/>
                <a:cxnLst/>
                <a:pathLst>
                  <a:path w="1404" h="811">
                    <a:moveTo>
                      <a:pt x="187" y="0"/>
                    </a:moveTo>
                    <a:lnTo>
                      <a:pt x="167" y="48"/>
                    </a:lnTo>
                    <a:lnTo>
                      <a:pt x="175" y="130"/>
                    </a:lnTo>
                    <a:lnTo>
                      <a:pt x="237" y="170"/>
                    </a:lnTo>
                    <a:lnTo>
                      <a:pt x="357" y="133"/>
                    </a:lnTo>
                    <a:lnTo>
                      <a:pt x="1073" y="435"/>
                    </a:lnTo>
                    <a:lnTo>
                      <a:pt x="1179" y="511"/>
                    </a:lnTo>
                    <a:lnTo>
                      <a:pt x="1278" y="511"/>
                    </a:lnTo>
                    <a:lnTo>
                      <a:pt x="1327" y="466"/>
                    </a:lnTo>
                    <a:lnTo>
                      <a:pt x="1359" y="360"/>
                    </a:lnTo>
                    <a:lnTo>
                      <a:pt x="1404" y="493"/>
                    </a:lnTo>
                    <a:lnTo>
                      <a:pt x="1265" y="811"/>
                    </a:lnTo>
                    <a:lnTo>
                      <a:pt x="0" y="253"/>
                    </a:lnTo>
                    <a:lnTo>
                      <a:pt x="76" y="73"/>
                    </a:lnTo>
                    <a:lnTo>
                      <a:pt x="187" y="0"/>
                    </a:lnTo>
                    <a:lnTo>
                      <a:pt x="187" y="0"/>
                    </a:lnTo>
                    <a:close/>
                  </a:path>
                </a:pathLst>
              </a:custGeom>
              <a:solidFill>
                <a:srgbClr val="E8D9D9"/>
              </a:solidFill>
              <a:ln w="9525">
                <a:noFill/>
              </a:ln>
            </p:spPr>
            <p:txBody>
              <a:bodyPr/>
              <a:p>
                <a:endParaRPr lang="zh-CN" altLang="en-US"/>
              </a:p>
            </p:txBody>
          </p:sp>
          <p:sp>
            <p:nvSpPr>
              <p:cNvPr id="182362" name="未知"/>
              <p:cNvSpPr/>
              <p:nvPr/>
            </p:nvSpPr>
            <p:spPr>
              <a:xfrm flipH="1">
                <a:off x="48" y="5"/>
                <a:ext cx="670" cy="420"/>
              </a:xfrm>
              <a:custGeom>
                <a:avLst/>
                <a:gdLst/>
                <a:ahLst/>
                <a:cxnLst/>
                <a:pathLst>
                  <a:path w="2313" h="1404">
                    <a:moveTo>
                      <a:pt x="0" y="1039"/>
                    </a:moveTo>
                    <a:lnTo>
                      <a:pt x="73" y="1024"/>
                    </a:lnTo>
                    <a:lnTo>
                      <a:pt x="152" y="1030"/>
                    </a:lnTo>
                    <a:lnTo>
                      <a:pt x="368" y="1137"/>
                    </a:lnTo>
                    <a:lnTo>
                      <a:pt x="841" y="1352"/>
                    </a:lnTo>
                    <a:lnTo>
                      <a:pt x="1002" y="1404"/>
                    </a:lnTo>
                    <a:lnTo>
                      <a:pt x="983" y="1245"/>
                    </a:lnTo>
                    <a:lnTo>
                      <a:pt x="1005" y="1149"/>
                    </a:lnTo>
                    <a:lnTo>
                      <a:pt x="1078" y="1042"/>
                    </a:lnTo>
                    <a:lnTo>
                      <a:pt x="1265" y="911"/>
                    </a:lnTo>
                    <a:lnTo>
                      <a:pt x="2313" y="148"/>
                    </a:lnTo>
                    <a:lnTo>
                      <a:pt x="2237" y="88"/>
                    </a:lnTo>
                    <a:lnTo>
                      <a:pt x="1851" y="0"/>
                    </a:lnTo>
                    <a:lnTo>
                      <a:pt x="1469" y="184"/>
                    </a:lnTo>
                    <a:lnTo>
                      <a:pt x="889" y="631"/>
                    </a:lnTo>
                    <a:lnTo>
                      <a:pt x="659" y="860"/>
                    </a:lnTo>
                    <a:lnTo>
                      <a:pt x="523" y="920"/>
                    </a:lnTo>
                    <a:lnTo>
                      <a:pt x="438" y="951"/>
                    </a:lnTo>
                    <a:lnTo>
                      <a:pt x="313" y="967"/>
                    </a:lnTo>
                    <a:lnTo>
                      <a:pt x="226" y="967"/>
                    </a:lnTo>
                    <a:lnTo>
                      <a:pt x="127" y="982"/>
                    </a:lnTo>
                    <a:lnTo>
                      <a:pt x="34" y="1002"/>
                    </a:lnTo>
                    <a:lnTo>
                      <a:pt x="0" y="1039"/>
                    </a:lnTo>
                    <a:lnTo>
                      <a:pt x="0" y="1039"/>
                    </a:lnTo>
                    <a:close/>
                  </a:path>
                </a:pathLst>
              </a:custGeom>
              <a:solidFill>
                <a:srgbClr val="E8D9D9"/>
              </a:solidFill>
              <a:ln w="9525">
                <a:noFill/>
              </a:ln>
            </p:spPr>
            <p:txBody>
              <a:bodyPr/>
              <a:p>
                <a:endParaRPr lang="zh-CN" altLang="en-US"/>
              </a:p>
            </p:txBody>
          </p:sp>
          <p:sp>
            <p:nvSpPr>
              <p:cNvPr id="182363" name="未知"/>
              <p:cNvSpPr/>
              <p:nvPr/>
            </p:nvSpPr>
            <p:spPr>
              <a:xfrm flipH="1">
                <a:off x="20" y="3"/>
                <a:ext cx="567" cy="487"/>
              </a:xfrm>
              <a:custGeom>
                <a:avLst/>
                <a:gdLst/>
                <a:ahLst/>
                <a:cxnLst/>
                <a:pathLst>
                  <a:path w="1959" h="1627">
                    <a:moveTo>
                      <a:pt x="676" y="1627"/>
                    </a:moveTo>
                    <a:lnTo>
                      <a:pt x="682" y="1471"/>
                    </a:lnTo>
                    <a:lnTo>
                      <a:pt x="651" y="1347"/>
                    </a:lnTo>
                    <a:lnTo>
                      <a:pt x="631" y="1254"/>
                    </a:lnTo>
                    <a:lnTo>
                      <a:pt x="651" y="1149"/>
                    </a:lnTo>
                    <a:lnTo>
                      <a:pt x="716" y="1073"/>
                    </a:lnTo>
                    <a:lnTo>
                      <a:pt x="810" y="999"/>
                    </a:lnTo>
                    <a:lnTo>
                      <a:pt x="1031" y="872"/>
                    </a:lnTo>
                    <a:lnTo>
                      <a:pt x="1305" y="702"/>
                    </a:lnTo>
                    <a:lnTo>
                      <a:pt x="1851" y="280"/>
                    </a:lnTo>
                    <a:lnTo>
                      <a:pt x="1866" y="212"/>
                    </a:lnTo>
                    <a:lnTo>
                      <a:pt x="1829" y="142"/>
                    </a:lnTo>
                    <a:lnTo>
                      <a:pt x="1551" y="63"/>
                    </a:lnTo>
                    <a:lnTo>
                      <a:pt x="1429" y="54"/>
                    </a:lnTo>
                    <a:lnTo>
                      <a:pt x="1253" y="94"/>
                    </a:lnTo>
                    <a:lnTo>
                      <a:pt x="1161" y="154"/>
                    </a:lnTo>
                    <a:lnTo>
                      <a:pt x="985" y="286"/>
                    </a:lnTo>
                    <a:lnTo>
                      <a:pt x="733" y="459"/>
                    </a:lnTo>
                    <a:lnTo>
                      <a:pt x="580" y="598"/>
                    </a:lnTo>
                    <a:lnTo>
                      <a:pt x="436" y="744"/>
                    </a:lnTo>
                    <a:lnTo>
                      <a:pt x="325" y="854"/>
                    </a:lnTo>
                    <a:lnTo>
                      <a:pt x="218" y="906"/>
                    </a:lnTo>
                    <a:lnTo>
                      <a:pt x="87" y="954"/>
                    </a:lnTo>
                    <a:lnTo>
                      <a:pt x="0" y="954"/>
                    </a:lnTo>
                    <a:lnTo>
                      <a:pt x="169" y="878"/>
                    </a:lnTo>
                    <a:lnTo>
                      <a:pt x="385" y="708"/>
                    </a:lnTo>
                    <a:lnTo>
                      <a:pt x="736" y="391"/>
                    </a:lnTo>
                    <a:lnTo>
                      <a:pt x="1214" y="42"/>
                    </a:lnTo>
                    <a:lnTo>
                      <a:pt x="1395" y="0"/>
                    </a:lnTo>
                    <a:lnTo>
                      <a:pt x="1498" y="0"/>
                    </a:lnTo>
                    <a:lnTo>
                      <a:pt x="1804" y="85"/>
                    </a:lnTo>
                    <a:lnTo>
                      <a:pt x="1880" y="113"/>
                    </a:lnTo>
                    <a:lnTo>
                      <a:pt x="1959" y="215"/>
                    </a:lnTo>
                    <a:lnTo>
                      <a:pt x="1939" y="422"/>
                    </a:lnTo>
                    <a:lnTo>
                      <a:pt x="773" y="1361"/>
                    </a:lnTo>
                    <a:lnTo>
                      <a:pt x="676" y="1627"/>
                    </a:lnTo>
                    <a:lnTo>
                      <a:pt x="676" y="1627"/>
                    </a:lnTo>
                    <a:close/>
                  </a:path>
                </a:pathLst>
              </a:custGeom>
              <a:solidFill>
                <a:srgbClr val="D1BDBD"/>
              </a:solidFill>
              <a:ln w="9525">
                <a:noFill/>
              </a:ln>
            </p:spPr>
            <p:txBody>
              <a:bodyPr/>
              <a:p>
                <a:endParaRPr lang="zh-CN" altLang="en-US"/>
              </a:p>
            </p:txBody>
          </p:sp>
          <p:sp>
            <p:nvSpPr>
              <p:cNvPr id="182364" name="未知"/>
              <p:cNvSpPr/>
              <p:nvPr/>
            </p:nvSpPr>
            <p:spPr>
              <a:xfrm flipH="1">
                <a:off x="366" y="315"/>
                <a:ext cx="478" cy="450"/>
              </a:xfrm>
              <a:custGeom>
                <a:avLst/>
                <a:gdLst/>
                <a:ahLst/>
                <a:cxnLst/>
                <a:pathLst>
                  <a:path w="1651" h="1502">
                    <a:moveTo>
                      <a:pt x="406" y="0"/>
                    </a:moveTo>
                    <a:lnTo>
                      <a:pt x="346" y="98"/>
                    </a:lnTo>
                    <a:lnTo>
                      <a:pt x="329" y="158"/>
                    </a:lnTo>
                    <a:lnTo>
                      <a:pt x="346" y="231"/>
                    </a:lnTo>
                    <a:lnTo>
                      <a:pt x="406" y="311"/>
                    </a:lnTo>
                    <a:lnTo>
                      <a:pt x="1286" y="687"/>
                    </a:lnTo>
                    <a:lnTo>
                      <a:pt x="1366" y="675"/>
                    </a:lnTo>
                    <a:lnTo>
                      <a:pt x="1445" y="639"/>
                    </a:lnTo>
                    <a:lnTo>
                      <a:pt x="1535" y="571"/>
                    </a:lnTo>
                    <a:lnTo>
                      <a:pt x="1597" y="481"/>
                    </a:lnTo>
                    <a:lnTo>
                      <a:pt x="1609" y="291"/>
                    </a:lnTo>
                    <a:lnTo>
                      <a:pt x="1651" y="639"/>
                    </a:lnTo>
                    <a:lnTo>
                      <a:pt x="1402" y="1502"/>
                    </a:lnTo>
                    <a:lnTo>
                      <a:pt x="1147" y="1454"/>
                    </a:lnTo>
                    <a:lnTo>
                      <a:pt x="0" y="869"/>
                    </a:lnTo>
                    <a:lnTo>
                      <a:pt x="213" y="189"/>
                    </a:lnTo>
                    <a:lnTo>
                      <a:pt x="315" y="73"/>
                    </a:lnTo>
                    <a:lnTo>
                      <a:pt x="406" y="0"/>
                    </a:lnTo>
                    <a:lnTo>
                      <a:pt x="406" y="0"/>
                    </a:lnTo>
                    <a:close/>
                  </a:path>
                </a:pathLst>
              </a:custGeom>
              <a:solidFill>
                <a:srgbClr val="D1BDBD"/>
              </a:solidFill>
              <a:ln w="9525">
                <a:noFill/>
              </a:ln>
            </p:spPr>
            <p:txBody>
              <a:bodyPr/>
              <a:p>
                <a:endParaRPr lang="zh-CN" altLang="en-US"/>
              </a:p>
            </p:txBody>
          </p:sp>
          <p:sp>
            <p:nvSpPr>
              <p:cNvPr id="182365" name="未知"/>
              <p:cNvSpPr/>
              <p:nvPr/>
            </p:nvSpPr>
            <p:spPr>
              <a:xfrm flipH="1">
                <a:off x="6" y="45"/>
                <a:ext cx="442" cy="715"/>
              </a:xfrm>
              <a:custGeom>
                <a:avLst/>
                <a:gdLst/>
                <a:ahLst/>
                <a:cxnLst/>
                <a:pathLst>
                  <a:path w="1525" h="2390">
                    <a:moveTo>
                      <a:pt x="12" y="2352"/>
                    </a:moveTo>
                    <a:lnTo>
                      <a:pt x="0" y="2226"/>
                    </a:lnTo>
                    <a:lnTo>
                      <a:pt x="6" y="2110"/>
                    </a:lnTo>
                    <a:lnTo>
                      <a:pt x="58" y="1903"/>
                    </a:lnTo>
                    <a:lnTo>
                      <a:pt x="141" y="1700"/>
                    </a:lnTo>
                    <a:lnTo>
                      <a:pt x="204" y="1550"/>
                    </a:lnTo>
                    <a:lnTo>
                      <a:pt x="241" y="1415"/>
                    </a:lnTo>
                    <a:lnTo>
                      <a:pt x="235" y="1307"/>
                    </a:lnTo>
                    <a:lnTo>
                      <a:pt x="198" y="1157"/>
                    </a:lnTo>
                    <a:lnTo>
                      <a:pt x="210" y="1047"/>
                    </a:lnTo>
                    <a:lnTo>
                      <a:pt x="315" y="942"/>
                    </a:lnTo>
                    <a:lnTo>
                      <a:pt x="516" y="826"/>
                    </a:lnTo>
                    <a:lnTo>
                      <a:pt x="765" y="674"/>
                    </a:lnTo>
                    <a:lnTo>
                      <a:pt x="986" y="499"/>
                    </a:lnTo>
                    <a:lnTo>
                      <a:pt x="1219" y="326"/>
                    </a:lnTo>
                    <a:lnTo>
                      <a:pt x="1426" y="155"/>
                    </a:lnTo>
                    <a:lnTo>
                      <a:pt x="1445" y="86"/>
                    </a:lnTo>
                    <a:lnTo>
                      <a:pt x="1408" y="0"/>
                    </a:lnTo>
                    <a:lnTo>
                      <a:pt x="1503" y="80"/>
                    </a:lnTo>
                    <a:lnTo>
                      <a:pt x="1525" y="347"/>
                    </a:lnTo>
                    <a:lnTo>
                      <a:pt x="1420" y="625"/>
                    </a:lnTo>
                    <a:lnTo>
                      <a:pt x="1300" y="658"/>
                    </a:lnTo>
                    <a:lnTo>
                      <a:pt x="1087" y="838"/>
                    </a:lnTo>
                    <a:lnTo>
                      <a:pt x="843" y="1028"/>
                    </a:lnTo>
                    <a:lnTo>
                      <a:pt x="315" y="1341"/>
                    </a:lnTo>
                    <a:lnTo>
                      <a:pt x="285" y="1502"/>
                    </a:lnTo>
                    <a:lnTo>
                      <a:pt x="317" y="1840"/>
                    </a:lnTo>
                    <a:lnTo>
                      <a:pt x="293" y="2029"/>
                    </a:lnTo>
                    <a:lnTo>
                      <a:pt x="197" y="2390"/>
                    </a:lnTo>
                    <a:lnTo>
                      <a:pt x="12" y="2352"/>
                    </a:lnTo>
                    <a:lnTo>
                      <a:pt x="12" y="2352"/>
                    </a:lnTo>
                    <a:close/>
                  </a:path>
                </a:pathLst>
              </a:custGeom>
              <a:solidFill>
                <a:srgbClr val="A39494"/>
              </a:solidFill>
              <a:ln w="9525">
                <a:noFill/>
              </a:ln>
            </p:spPr>
            <p:txBody>
              <a:bodyPr/>
              <a:p>
                <a:endParaRPr lang="zh-CN" altLang="en-US"/>
              </a:p>
            </p:txBody>
          </p:sp>
          <p:sp>
            <p:nvSpPr>
              <p:cNvPr id="182366" name="未知"/>
              <p:cNvSpPr/>
              <p:nvPr/>
            </p:nvSpPr>
            <p:spPr>
              <a:xfrm flipH="1">
                <a:off x="387" y="558"/>
                <a:ext cx="493" cy="367"/>
              </a:xfrm>
              <a:custGeom>
                <a:avLst/>
                <a:gdLst/>
                <a:ahLst/>
                <a:cxnLst/>
                <a:pathLst>
                  <a:path w="1705" h="1228">
                    <a:moveTo>
                      <a:pt x="114" y="0"/>
                    </a:moveTo>
                    <a:lnTo>
                      <a:pt x="168" y="58"/>
                    </a:lnTo>
                    <a:lnTo>
                      <a:pt x="1359" y="637"/>
                    </a:lnTo>
                    <a:lnTo>
                      <a:pt x="1705" y="642"/>
                    </a:lnTo>
                    <a:lnTo>
                      <a:pt x="1646" y="791"/>
                    </a:lnTo>
                    <a:lnTo>
                      <a:pt x="1482" y="763"/>
                    </a:lnTo>
                    <a:lnTo>
                      <a:pt x="1345" y="1116"/>
                    </a:lnTo>
                    <a:lnTo>
                      <a:pt x="1378" y="1124"/>
                    </a:lnTo>
                    <a:lnTo>
                      <a:pt x="1545" y="932"/>
                    </a:lnTo>
                    <a:lnTo>
                      <a:pt x="1608" y="883"/>
                    </a:lnTo>
                    <a:lnTo>
                      <a:pt x="1408" y="1196"/>
                    </a:lnTo>
                    <a:lnTo>
                      <a:pt x="1286" y="1228"/>
                    </a:lnTo>
                    <a:lnTo>
                      <a:pt x="48" y="576"/>
                    </a:lnTo>
                    <a:lnTo>
                      <a:pt x="854" y="914"/>
                    </a:lnTo>
                    <a:lnTo>
                      <a:pt x="104" y="491"/>
                    </a:lnTo>
                    <a:lnTo>
                      <a:pt x="879" y="835"/>
                    </a:lnTo>
                    <a:lnTo>
                      <a:pt x="130" y="403"/>
                    </a:lnTo>
                    <a:lnTo>
                      <a:pt x="911" y="747"/>
                    </a:lnTo>
                    <a:lnTo>
                      <a:pt x="152" y="324"/>
                    </a:lnTo>
                    <a:lnTo>
                      <a:pt x="934" y="672"/>
                    </a:lnTo>
                    <a:lnTo>
                      <a:pt x="179" y="255"/>
                    </a:lnTo>
                    <a:lnTo>
                      <a:pt x="959" y="593"/>
                    </a:lnTo>
                    <a:lnTo>
                      <a:pt x="201" y="178"/>
                    </a:lnTo>
                    <a:lnTo>
                      <a:pt x="995" y="516"/>
                    </a:lnTo>
                    <a:lnTo>
                      <a:pt x="138" y="77"/>
                    </a:lnTo>
                    <a:lnTo>
                      <a:pt x="10" y="549"/>
                    </a:lnTo>
                    <a:lnTo>
                      <a:pt x="0" y="480"/>
                    </a:lnTo>
                    <a:lnTo>
                      <a:pt x="114" y="0"/>
                    </a:lnTo>
                    <a:lnTo>
                      <a:pt x="114" y="0"/>
                    </a:lnTo>
                    <a:close/>
                  </a:path>
                </a:pathLst>
              </a:custGeom>
              <a:solidFill>
                <a:srgbClr val="000000"/>
              </a:solidFill>
              <a:ln w="9525">
                <a:noFill/>
              </a:ln>
            </p:spPr>
            <p:txBody>
              <a:bodyPr/>
              <a:p>
                <a:endParaRPr lang="zh-CN" altLang="en-US"/>
              </a:p>
            </p:txBody>
          </p:sp>
          <p:sp>
            <p:nvSpPr>
              <p:cNvPr id="182367" name="未知"/>
              <p:cNvSpPr/>
              <p:nvPr/>
            </p:nvSpPr>
            <p:spPr>
              <a:xfrm flipH="1">
                <a:off x="685" y="300"/>
                <a:ext cx="164" cy="273"/>
              </a:xfrm>
              <a:custGeom>
                <a:avLst/>
                <a:gdLst/>
                <a:ahLst/>
                <a:cxnLst/>
                <a:pathLst>
                  <a:path w="566" h="912">
                    <a:moveTo>
                      <a:pt x="0" y="877"/>
                    </a:moveTo>
                    <a:lnTo>
                      <a:pt x="194" y="307"/>
                    </a:lnTo>
                    <a:lnTo>
                      <a:pt x="270" y="165"/>
                    </a:lnTo>
                    <a:lnTo>
                      <a:pt x="355" y="77"/>
                    </a:lnTo>
                    <a:lnTo>
                      <a:pt x="462" y="20"/>
                    </a:lnTo>
                    <a:lnTo>
                      <a:pt x="566" y="0"/>
                    </a:lnTo>
                    <a:lnTo>
                      <a:pt x="443" y="58"/>
                    </a:lnTo>
                    <a:lnTo>
                      <a:pt x="355" y="115"/>
                    </a:lnTo>
                    <a:lnTo>
                      <a:pt x="282" y="215"/>
                    </a:lnTo>
                    <a:lnTo>
                      <a:pt x="220" y="334"/>
                    </a:lnTo>
                    <a:lnTo>
                      <a:pt x="36" y="912"/>
                    </a:lnTo>
                    <a:lnTo>
                      <a:pt x="0" y="877"/>
                    </a:lnTo>
                    <a:lnTo>
                      <a:pt x="0" y="877"/>
                    </a:lnTo>
                    <a:close/>
                  </a:path>
                </a:pathLst>
              </a:custGeom>
              <a:solidFill>
                <a:srgbClr val="000000"/>
              </a:solidFill>
              <a:ln w="9525">
                <a:noFill/>
              </a:ln>
            </p:spPr>
            <p:txBody>
              <a:bodyPr/>
              <a:p>
                <a:endParaRPr lang="zh-CN" altLang="en-US"/>
              </a:p>
            </p:txBody>
          </p:sp>
          <p:sp>
            <p:nvSpPr>
              <p:cNvPr id="182368" name="未知"/>
              <p:cNvSpPr/>
              <p:nvPr/>
            </p:nvSpPr>
            <p:spPr>
              <a:xfrm flipH="1">
                <a:off x="71" y="0"/>
                <a:ext cx="516" cy="289"/>
              </a:xfrm>
              <a:custGeom>
                <a:avLst/>
                <a:gdLst/>
                <a:ahLst/>
                <a:cxnLst/>
                <a:pathLst>
                  <a:path w="1785" h="962">
                    <a:moveTo>
                      <a:pt x="0" y="962"/>
                    </a:moveTo>
                    <a:lnTo>
                      <a:pt x="164" y="910"/>
                    </a:lnTo>
                    <a:lnTo>
                      <a:pt x="272" y="851"/>
                    </a:lnTo>
                    <a:lnTo>
                      <a:pt x="414" y="725"/>
                    </a:lnTo>
                    <a:lnTo>
                      <a:pt x="678" y="476"/>
                    </a:lnTo>
                    <a:lnTo>
                      <a:pt x="1218" y="80"/>
                    </a:lnTo>
                    <a:lnTo>
                      <a:pt x="1363" y="33"/>
                    </a:lnTo>
                    <a:lnTo>
                      <a:pt x="1498" y="23"/>
                    </a:lnTo>
                    <a:lnTo>
                      <a:pt x="1785" y="83"/>
                    </a:lnTo>
                    <a:lnTo>
                      <a:pt x="1494" y="0"/>
                    </a:lnTo>
                    <a:lnTo>
                      <a:pt x="1349" y="0"/>
                    </a:lnTo>
                    <a:lnTo>
                      <a:pt x="1218" y="38"/>
                    </a:lnTo>
                    <a:lnTo>
                      <a:pt x="1119" y="92"/>
                    </a:lnTo>
                    <a:lnTo>
                      <a:pt x="884" y="256"/>
                    </a:lnTo>
                    <a:lnTo>
                      <a:pt x="590" y="479"/>
                    </a:lnTo>
                    <a:lnTo>
                      <a:pt x="394" y="663"/>
                    </a:lnTo>
                    <a:lnTo>
                      <a:pt x="294" y="782"/>
                    </a:lnTo>
                    <a:lnTo>
                      <a:pt x="199" y="855"/>
                    </a:lnTo>
                    <a:lnTo>
                      <a:pt x="118" y="905"/>
                    </a:lnTo>
                    <a:lnTo>
                      <a:pt x="0" y="962"/>
                    </a:lnTo>
                    <a:lnTo>
                      <a:pt x="0" y="962"/>
                    </a:lnTo>
                    <a:close/>
                  </a:path>
                </a:pathLst>
              </a:custGeom>
              <a:solidFill>
                <a:srgbClr val="000000"/>
              </a:solidFill>
              <a:ln w="9525">
                <a:noFill/>
              </a:ln>
            </p:spPr>
            <p:txBody>
              <a:bodyPr/>
              <a:p>
                <a:endParaRPr lang="zh-CN" altLang="en-US"/>
              </a:p>
            </p:txBody>
          </p:sp>
          <p:sp>
            <p:nvSpPr>
              <p:cNvPr id="182369" name="未知"/>
              <p:cNvSpPr/>
              <p:nvPr/>
            </p:nvSpPr>
            <p:spPr>
              <a:xfrm flipH="1">
                <a:off x="0" y="44"/>
                <a:ext cx="379" cy="401"/>
              </a:xfrm>
              <a:custGeom>
                <a:avLst/>
                <a:gdLst/>
                <a:ahLst/>
                <a:cxnLst/>
                <a:pathLst>
                  <a:path w="1311" h="1342">
                    <a:moveTo>
                      <a:pt x="1172" y="0"/>
                    </a:moveTo>
                    <a:lnTo>
                      <a:pt x="1231" y="61"/>
                    </a:lnTo>
                    <a:lnTo>
                      <a:pt x="1250" y="157"/>
                    </a:lnTo>
                    <a:lnTo>
                      <a:pt x="1103" y="318"/>
                    </a:lnTo>
                    <a:lnTo>
                      <a:pt x="747" y="564"/>
                    </a:lnTo>
                    <a:lnTo>
                      <a:pt x="567" y="730"/>
                    </a:lnTo>
                    <a:lnTo>
                      <a:pt x="249" y="905"/>
                    </a:lnTo>
                    <a:lnTo>
                      <a:pt x="81" y="1009"/>
                    </a:lnTo>
                    <a:lnTo>
                      <a:pt x="0" y="1116"/>
                    </a:lnTo>
                    <a:lnTo>
                      <a:pt x="0" y="1220"/>
                    </a:lnTo>
                    <a:lnTo>
                      <a:pt x="38" y="1332"/>
                    </a:lnTo>
                    <a:lnTo>
                      <a:pt x="69" y="1143"/>
                    </a:lnTo>
                    <a:lnTo>
                      <a:pt x="131" y="1070"/>
                    </a:lnTo>
                    <a:lnTo>
                      <a:pt x="381" y="938"/>
                    </a:lnTo>
                    <a:lnTo>
                      <a:pt x="716" y="743"/>
                    </a:lnTo>
                    <a:lnTo>
                      <a:pt x="904" y="552"/>
                    </a:lnTo>
                    <a:lnTo>
                      <a:pt x="1222" y="325"/>
                    </a:lnTo>
                    <a:lnTo>
                      <a:pt x="1219" y="417"/>
                    </a:lnTo>
                    <a:lnTo>
                      <a:pt x="835" y="730"/>
                    </a:lnTo>
                    <a:lnTo>
                      <a:pt x="634" y="889"/>
                    </a:lnTo>
                    <a:lnTo>
                      <a:pt x="394" y="1036"/>
                    </a:lnTo>
                    <a:lnTo>
                      <a:pt x="230" y="1152"/>
                    </a:lnTo>
                    <a:lnTo>
                      <a:pt x="387" y="1081"/>
                    </a:lnTo>
                    <a:lnTo>
                      <a:pt x="563" y="986"/>
                    </a:lnTo>
                    <a:lnTo>
                      <a:pt x="743" y="859"/>
                    </a:lnTo>
                    <a:lnTo>
                      <a:pt x="1122" y="533"/>
                    </a:lnTo>
                    <a:lnTo>
                      <a:pt x="1212" y="486"/>
                    </a:lnTo>
                    <a:lnTo>
                      <a:pt x="1195" y="576"/>
                    </a:lnTo>
                    <a:lnTo>
                      <a:pt x="1138" y="621"/>
                    </a:lnTo>
                    <a:lnTo>
                      <a:pt x="1042" y="637"/>
                    </a:lnTo>
                    <a:lnTo>
                      <a:pt x="954" y="740"/>
                    </a:lnTo>
                    <a:lnTo>
                      <a:pt x="756" y="905"/>
                    </a:lnTo>
                    <a:lnTo>
                      <a:pt x="539" y="1052"/>
                    </a:lnTo>
                    <a:lnTo>
                      <a:pt x="136" y="1247"/>
                    </a:lnTo>
                    <a:lnTo>
                      <a:pt x="71" y="1342"/>
                    </a:lnTo>
                    <a:lnTo>
                      <a:pt x="624" y="1053"/>
                    </a:lnTo>
                    <a:lnTo>
                      <a:pt x="856" y="902"/>
                    </a:lnTo>
                    <a:lnTo>
                      <a:pt x="1058" y="690"/>
                    </a:lnTo>
                    <a:lnTo>
                      <a:pt x="1179" y="678"/>
                    </a:lnTo>
                    <a:lnTo>
                      <a:pt x="1245" y="614"/>
                    </a:lnTo>
                    <a:lnTo>
                      <a:pt x="1291" y="479"/>
                    </a:lnTo>
                    <a:lnTo>
                      <a:pt x="1311" y="299"/>
                    </a:lnTo>
                    <a:lnTo>
                      <a:pt x="1291" y="138"/>
                    </a:lnTo>
                    <a:lnTo>
                      <a:pt x="1257" y="50"/>
                    </a:lnTo>
                    <a:lnTo>
                      <a:pt x="1172" y="0"/>
                    </a:lnTo>
                    <a:lnTo>
                      <a:pt x="1172" y="0"/>
                    </a:lnTo>
                    <a:close/>
                  </a:path>
                </a:pathLst>
              </a:custGeom>
              <a:solidFill>
                <a:srgbClr val="000000"/>
              </a:solidFill>
              <a:ln w="9525">
                <a:noFill/>
              </a:ln>
            </p:spPr>
            <p:txBody>
              <a:bodyPr/>
              <a:p>
                <a:endParaRPr lang="zh-CN" altLang="en-US"/>
              </a:p>
            </p:txBody>
          </p:sp>
          <p:sp>
            <p:nvSpPr>
              <p:cNvPr id="182370" name="未知"/>
              <p:cNvSpPr/>
              <p:nvPr/>
            </p:nvSpPr>
            <p:spPr>
              <a:xfrm flipH="1">
                <a:off x="356" y="456"/>
                <a:ext cx="77" cy="286"/>
              </a:xfrm>
              <a:custGeom>
                <a:avLst/>
                <a:gdLst/>
                <a:ahLst/>
                <a:cxnLst/>
                <a:pathLst>
                  <a:path w="266" h="959">
                    <a:moveTo>
                      <a:pt x="238" y="677"/>
                    </a:moveTo>
                    <a:lnTo>
                      <a:pt x="155" y="959"/>
                    </a:lnTo>
                    <a:lnTo>
                      <a:pt x="92" y="956"/>
                    </a:lnTo>
                    <a:lnTo>
                      <a:pt x="121" y="819"/>
                    </a:lnTo>
                    <a:lnTo>
                      <a:pt x="86" y="822"/>
                    </a:lnTo>
                    <a:lnTo>
                      <a:pt x="50" y="953"/>
                    </a:lnTo>
                    <a:lnTo>
                      <a:pt x="13" y="938"/>
                    </a:lnTo>
                    <a:lnTo>
                      <a:pt x="0" y="853"/>
                    </a:lnTo>
                    <a:lnTo>
                      <a:pt x="11" y="712"/>
                    </a:lnTo>
                    <a:lnTo>
                      <a:pt x="52" y="572"/>
                    </a:lnTo>
                    <a:lnTo>
                      <a:pt x="111" y="433"/>
                    </a:lnTo>
                    <a:lnTo>
                      <a:pt x="164" y="282"/>
                    </a:lnTo>
                    <a:lnTo>
                      <a:pt x="195" y="170"/>
                    </a:lnTo>
                    <a:lnTo>
                      <a:pt x="227" y="0"/>
                    </a:lnTo>
                    <a:lnTo>
                      <a:pt x="260" y="170"/>
                    </a:lnTo>
                    <a:lnTo>
                      <a:pt x="266" y="334"/>
                    </a:lnTo>
                    <a:lnTo>
                      <a:pt x="263" y="488"/>
                    </a:lnTo>
                    <a:lnTo>
                      <a:pt x="253" y="569"/>
                    </a:lnTo>
                    <a:lnTo>
                      <a:pt x="211" y="494"/>
                    </a:lnTo>
                    <a:lnTo>
                      <a:pt x="171" y="639"/>
                    </a:lnTo>
                    <a:lnTo>
                      <a:pt x="136" y="872"/>
                    </a:lnTo>
                    <a:lnTo>
                      <a:pt x="238" y="677"/>
                    </a:lnTo>
                    <a:lnTo>
                      <a:pt x="238" y="677"/>
                    </a:lnTo>
                    <a:close/>
                  </a:path>
                </a:pathLst>
              </a:custGeom>
              <a:solidFill>
                <a:srgbClr val="000000"/>
              </a:solidFill>
              <a:ln w="9525">
                <a:noFill/>
              </a:ln>
            </p:spPr>
            <p:txBody>
              <a:bodyPr/>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628"/>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4.16667E-6 5.92593E-6 C 0.04323 -0.01712 0.08646 -0.03425 0.1 0.04167 C 0.11355 0.1176 0.08212 0.39237 0.08125 0.45556 " pathEditMode="relative" ptsTypes="aaA">
                                      <p:cBhvr>
                                        <p:cTn id="8" dur="2000" fill="hold"/>
                                        <p:tgtEl>
                                          <p:spTgt spid="666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3297" name="图片 67585"/>
          <p:cNvPicPr>
            <a:picLocks noChangeAspect="1"/>
          </p:cNvPicPr>
          <p:nvPr/>
        </p:nvPicPr>
        <p:blipFill>
          <a:blip r:embed="rId1"/>
          <a:stretch>
            <a:fillRect/>
          </a:stretch>
        </p:blipFill>
        <p:spPr>
          <a:xfrm>
            <a:off x="1835150" y="4763"/>
            <a:ext cx="7308850" cy="6853237"/>
          </a:xfrm>
          <a:prstGeom prst="rect">
            <a:avLst/>
          </a:prstGeom>
          <a:noFill/>
          <a:ln w="12699" cap="flat" cmpd="sng">
            <a:solidFill>
              <a:schemeClr val="accent2"/>
            </a:solidFill>
            <a:prstDash val="solid"/>
            <a:miter/>
            <a:headEnd type="none" w="med" len="med"/>
            <a:tailEnd type="none" w="med" len="med"/>
          </a:ln>
        </p:spPr>
      </p:pic>
      <p:sp>
        <p:nvSpPr>
          <p:cNvPr id="183298" name="未知"/>
          <p:cNvSpPr/>
          <p:nvPr/>
        </p:nvSpPr>
        <p:spPr>
          <a:xfrm>
            <a:off x="1217613" y="3598863"/>
            <a:ext cx="1587" cy="1587"/>
          </a:xfrm>
          <a:custGeom>
            <a:avLst/>
            <a:gdLst/>
            <a:ahLst/>
            <a:cxnLst/>
            <a:pathLst>
              <a:path w="1587" h="1587">
                <a:moveTo>
                  <a:pt x="0" y="0"/>
                </a:moveTo>
                <a:lnTo>
                  <a:pt x="0" y="0"/>
                </a:lnTo>
                <a:lnTo>
                  <a:pt x="0" y="0"/>
                </a:lnTo>
                <a:lnTo>
                  <a:pt x="0" y="0"/>
                </a:lnTo>
                <a:lnTo>
                  <a:pt x="0" y="0"/>
                </a:lnTo>
                <a:lnTo>
                  <a:pt x="0" y="0"/>
                </a:lnTo>
                <a:lnTo>
                  <a:pt x="0" y="0"/>
                </a:lnTo>
                <a:close/>
              </a:path>
            </a:pathLst>
          </a:custGeom>
          <a:solidFill>
            <a:srgbClr val="FFFFFF"/>
          </a:solidFill>
          <a:ln w="9525">
            <a:noFill/>
          </a:ln>
        </p:spPr>
        <p:txBody>
          <a:bodyPr/>
          <a:p>
            <a:endParaRPr lang="zh-CN" altLang="en-US"/>
          </a:p>
        </p:txBody>
      </p:sp>
      <p:grpSp>
        <p:nvGrpSpPr>
          <p:cNvPr id="67588" name="组合 67587"/>
          <p:cNvGrpSpPr/>
          <p:nvPr/>
        </p:nvGrpSpPr>
        <p:grpSpPr>
          <a:xfrm rot="4077580">
            <a:off x="-847725" y="4424363"/>
            <a:ext cx="2101850" cy="2336800"/>
            <a:chOff x="0" y="0"/>
            <a:chExt cx="1071" cy="1090"/>
          </a:xfrm>
        </p:grpSpPr>
        <p:sp>
          <p:nvSpPr>
            <p:cNvPr id="183300" name="矩形 67588"/>
            <p:cNvSpPr>
              <a:spLocks noChangeAspect="1" noTextEdit="1"/>
            </p:cNvSpPr>
            <p:nvPr/>
          </p:nvSpPr>
          <p:spPr>
            <a:xfrm>
              <a:off x="0" y="0"/>
              <a:ext cx="1071" cy="109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3301" name="未知"/>
            <p:cNvSpPr/>
            <p:nvPr/>
          </p:nvSpPr>
          <p:spPr>
            <a:xfrm>
              <a:off x="66" y="221"/>
              <a:ext cx="963" cy="784"/>
            </a:xfrm>
            <a:custGeom>
              <a:avLst/>
              <a:gdLst/>
              <a:ahLst/>
              <a:cxnLst/>
              <a:pathLst>
                <a:path w="1926" h="1569">
                  <a:moveTo>
                    <a:pt x="1567" y="18"/>
                  </a:moveTo>
                  <a:lnTo>
                    <a:pt x="1563" y="19"/>
                  </a:lnTo>
                  <a:lnTo>
                    <a:pt x="1537" y="21"/>
                  </a:lnTo>
                  <a:lnTo>
                    <a:pt x="1513" y="23"/>
                  </a:lnTo>
                  <a:lnTo>
                    <a:pt x="1491" y="25"/>
                  </a:lnTo>
                  <a:lnTo>
                    <a:pt x="1470" y="27"/>
                  </a:lnTo>
                  <a:lnTo>
                    <a:pt x="1451" y="28"/>
                  </a:lnTo>
                  <a:lnTo>
                    <a:pt x="1434" y="29"/>
                  </a:lnTo>
                  <a:lnTo>
                    <a:pt x="1418" y="29"/>
                  </a:lnTo>
                  <a:lnTo>
                    <a:pt x="1403" y="30"/>
                  </a:lnTo>
                  <a:lnTo>
                    <a:pt x="1390" y="30"/>
                  </a:lnTo>
                  <a:lnTo>
                    <a:pt x="1378" y="30"/>
                  </a:lnTo>
                  <a:lnTo>
                    <a:pt x="1366" y="32"/>
                  </a:lnTo>
                  <a:lnTo>
                    <a:pt x="1356" y="32"/>
                  </a:lnTo>
                  <a:lnTo>
                    <a:pt x="1347" y="30"/>
                  </a:lnTo>
                  <a:lnTo>
                    <a:pt x="1336" y="30"/>
                  </a:lnTo>
                  <a:lnTo>
                    <a:pt x="1328" y="30"/>
                  </a:lnTo>
                  <a:lnTo>
                    <a:pt x="1319" y="30"/>
                  </a:lnTo>
                  <a:lnTo>
                    <a:pt x="1311" y="30"/>
                  </a:lnTo>
                  <a:lnTo>
                    <a:pt x="1303" y="29"/>
                  </a:lnTo>
                  <a:lnTo>
                    <a:pt x="1294" y="29"/>
                  </a:lnTo>
                  <a:lnTo>
                    <a:pt x="1286" y="29"/>
                  </a:lnTo>
                  <a:lnTo>
                    <a:pt x="1274" y="29"/>
                  </a:lnTo>
                  <a:lnTo>
                    <a:pt x="1260" y="30"/>
                  </a:lnTo>
                  <a:lnTo>
                    <a:pt x="1245" y="32"/>
                  </a:lnTo>
                  <a:lnTo>
                    <a:pt x="1230" y="34"/>
                  </a:lnTo>
                  <a:lnTo>
                    <a:pt x="1214" y="36"/>
                  </a:lnTo>
                  <a:lnTo>
                    <a:pt x="1197" y="38"/>
                  </a:lnTo>
                  <a:lnTo>
                    <a:pt x="1180" y="42"/>
                  </a:lnTo>
                  <a:lnTo>
                    <a:pt x="1161" y="47"/>
                  </a:lnTo>
                  <a:lnTo>
                    <a:pt x="1143" y="50"/>
                  </a:lnTo>
                  <a:lnTo>
                    <a:pt x="1124" y="56"/>
                  </a:lnTo>
                  <a:lnTo>
                    <a:pt x="1105" y="60"/>
                  </a:lnTo>
                  <a:lnTo>
                    <a:pt x="1086" y="66"/>
                  </a:lnTo>
                  <a:lnTo>
                    <a:pt x="1067" y="73"/>
                  </a:lnTo>
                  <a:lnTo>
                    <a:pt x="1048" y="80"/>
                  </a:lnTo>
                  <a:lnTo>
                    <a:pt x="1030" y="87"/>
                  </a:lnTo>
                  <a:lnTo>
                    <a:pt x="1012" y="95"/>
                  </a:lnTo>
                  <a:lnTo>
                    <a:pt x="987" y="105"/>
                  </a:lnTo>
                  <a:lnTo>
                    <a:pt x="967" y="115"/>
                  </a:lnTo>
                  <a:lnTo>
                    <a:pt x="951" y="123"/>
                  </a:lnTo>
                  <a:lnTo>
                    <a:pt x="936" y="131"/>
                  </a:lnTo>
                  <a:lnTo>
                    <a:pt x="922" y="139"/>
                  </a:lnTo>
                  <a:lnTo>
                    <a:pt x="906" y="148"/>
                  </a:lnTo>
                  <a:lnTo>
                    <a:pt x="888" y="159"/>
                  </a:lnTo>
                  <a:lnTo>
                    <a:pt x="866" y="173"/>
                  </a:lnTo>
                  <a:lnTo>
                    <a:pt x="795" y="218"/>
                  </a:lnTo>
                  <a:lnTo>
                    <a:pt x="769" y="234"/>
                  </a:lnTo>
                  <a:lnTo>
                    <a:pt x="741" y="252"/>
                  </a:lnTo>
                  <a:lnTo>
                    <a:pt x="712" y="270"/>
                  </a:lnTo>
                  <a:lnTo>
                    <a:pt x="683" y="290"/>
                  </a:lnTo>
                  <a:lnTo>
                    <a:pt x="652" y="309"/>
                  </a:lnTo>
                  <a:lnTo>
                    <a:pt x="622" y="330"/>
                  </a:lnTo>
                  <a:lnTo>
                    <a:pt x="592" y="352"/>
                  </a:lnTo>
                  <a:lnTo>
                    <a:pt x="561" y="374"/>
                  </a:lnTo>
                  <a:lnTo>
                    <a:pt x="532" y="397"/>
                  </a:lnTo>
                  <a:lnTo>
                    <a:pt x="504" y="421"/>
                  </a:lnTo>
                  <a:lnTo>
                    <a:pt x="475" y="444"/>
                  </a:lnTo>
                  <a:lnTo>
                    <a:pt x="448" y="469"/>
                  </a:lnTo>
                  <a:lnTo>
                    <a:pt x="424" y="494"/>
                  </a:lnTo>
                  <a:lnTo>
                    <a:pt x="401" y="519"/>
                  </a:lnTo>
                  <a:lnTo>
                    <a:pt x="380" y="544"/>
                  </a:lnTo>
                  <a:lnTo>
                    <a:pt x="362" y="571"/>
                  </a:lnTo>
                  <a:lnTo>
                    <a:pt x="349" y="590"/>
                  </a:lnTo>
                  <a:lnTo>
                    <a:pt x="334" y="616"/>
                  </a:lnTo>
                  <a:lnTo>
                    <a:pt x="317" y="645"/>
                  </a:lnTo>
                  <a:lnTo>
                    <a:pt x="298" y="679"/>
                  </a:lnTo>
                  <a:lnTo>
                    <a:pt x="276" y="717"/>
                  </a:lnTo>
                  <a:lnTo>
                    <a:pt x="253" y="757"/>
                  </a:lnTo>
                  <a:lnTo>
                    <a:pt x="228" y="801"/>
                  </a:lnTo>
                  <a:lnTo>
                    <a:pt x="203" y="846"/>
                  </a:lnTo>
                  <a:lnTo>
                    <a:pt x="178" y="893"/>
                  </a:lnTo>
                  <a:lnTo>
                    <a:pt x="151" y="942"/>
                  </a:lnTo>
                  <a:lnTo>
                    <a:pt x="125" y="990"/>
                  </a:lnTo>
                  <a:lnTo>
                    <a:pt x="98" y="1039"/>
                  </a:lnTo>
                  <a:lnTo>
                    <a:pt x="72" y="1086"/>
                  </a:lnTo>
                  <a:lnTo>
                    <a:pt x="48" y="1132"/>
                  </a:lnTo>
                  <a:lnTo>
                    <a:pt x="23" y="1177"/>
                  </a:lnTo>
                  <a:lnTo>
                    <a:pt x="0" y="1218"/>
                  </a:lnTo>
                  <a:lnTo>
                    <a:pt x="0" y="1380"/>
                  </a:lnTo>
                  <a:lnTo>
                    <a:pt x="2" y="1399"/>
                  </a:lnTo>
                  <a:lnTo>
                    <a:pt x="4" y="1418"/>
                  </a:lnTo>
                  <a:lnTo>
                    <a:pt x="8" y="1436"/>
                  </a:lnTo>
                  <a:lnTo>
                    <a:pt x="15" y="1453"/>
                  </a:lnTo>
                  <a:lnTo>
                    <a:pt x="23" y="1470"/>
                  </a:lnTo>
                  <a:lnTo>
                    <a:pt x="33" y="1486"/>
                  </a:lnTo>
                  <a:lnTo>
                    <a:pt x="44" y="1499"/>
                  </a:lnTo>
                  <a:lnTo>
                    <a:pt x="56" y="1513"/>
                  </a:lnTo>
                  <a:lnTo>
                    <a:pt x="70" y="1526"/>
                  </a:lnTo>
                  <a:lnTo>
                    <a:pt x="85" y="1536"/>
                  </a:lnTo>
                  <a:lnTo>
                    <a:pt x="99" y="1546"/>
                  </a:lnTo>
                  <a:lnTo>
                    <a:pt x="116" y="1554"/>
                  </a:lnTo>
                  <a:lnTo>
                    <a:pt x="133" y="1561"/>
                  </a:lnTo>
                  <a:lnTo>
                    <a:pt x="151" y="1565"/>
                  </a:lnTo>
                  <a:lnTo>
                    <a:pt x="170" y="1567"/>
                  </a:lnTo>
                  <a:lnTo>
                    <a:pt x="189" y="1569"/>
                  </a:lnTo>
                  <a:lnTo>
                    <a:pt x="501" y="1569"/>
                  </a:lnTo>
                  <a:lnTo>
                    <a:pt x="511" y="1544"/>
                  </a:lnTo>
                  <a:lnTo>
                    <a:pt x="522" y="1519"/>
                  </a:lnTo>
                  <a:lnTo>
                    <a:pt x="534" y="1491"/>
                  </a:lnTo>
                  <a:lnTo>
                    <a:pt x="546" y="1464"/>
                  </a:lnTo>
                  <a:lnTo>
                    <a:pt x="559" y="1435"/>
                  </a:lnTo>
                  <a:lnTo>
                    <a:pt x="574" y="1406"/>
                  </a:lnTo>
                  <a:lnTo>
                    <a:pt x="589" y="1376"/>
                  </a:lnTo>
                  <a:lnTo>
                    <a:pt x="605" y="1347"/>
                  </a:lnTo>
                  <a:lnTo>
                    <a:pt x="619" y="1323"/>
                  </a:lnTo>
                  <a:lnTo>
                    <a:pt x="633" y="1297"/>
                  </a:lnTo>
                  <a:lnTo>
                    <a:pt x="648" y="1270"/>
                  </a:lnTo>
                  <a:lnTo>
                    <a:pt x="661" y="1244"/>
                  </a:lnTo>
                  <a:lnTo>
                    <a:pt x="676" y="1216"/>
                  </a:lnTo>
                  <a:lnTo>
                    <a:pt x="690" y="1188"/>
                  </a:lnTo>
                  <a:lnTo>
                    <a:pt x="704" y="1161"/>
                  </a:lnTo>
                  <a:lnTo>
                    <a:pt x="718" y="1134"/>
                  </a:lnTo>
                  <a:lnTo>
                    <a:pt x="731" y="1108"/>
                  </a:lnTo>
                  <a:lnTo>
                    <a:pt x="742" y="1082"/>
                  </a:lnTo>
                  <a:lnTo>
                    <a:pt x="755" y="1058"/>
                  </a:lnTo>
                  <a:lnTo>
                    <a:pt x="765" y="1035"/>
                  </a:lnTo>
                  <a:lnTo>
                    <a:pt x="775" y="1013"/>
                  </a:lnTo>
                  <a:lnTo>
                    <a:pt x="784" y="995"/>
                  </a:lnTo>
                  <a:lnTo>
                    <a:pt x="792" y="978"/>
                  </a:lnTo>
                  <a:lnTo>
                    <a:pt x="799" y="963"/>
                  </a:lnTo>
                  <a:lnTo>
                    <a:pt x="811" y="966"/>
                  </a:lnTo>
                  <a:lnTo>
                    <a:pt x="824" y="971"/>
                  </a:lnTo>
                  <a:lnTo>
                    <a:pt x="838" y="974"/>
                  </a:lnTo>
                  <a:lnTo>
                    <a:pt x="851" y="978"/>
                  </a:lnTo>
                  <a:lnTo>
                    <a:pt x="866" y="981"/>
                  </a:lnTo>
                  <a:lnTo>
                    <a:pt x="880" y="984"/>
                  </a:lnTo>
                  <a:lnTo>
                    <a:pt x="895" y="988"/>
                  </a:lnTo>
                  <a:lnTo>
                    <a:pt x="909" y="991"/>
                  </a:lnTo>
                  <a:lnTo>
                    <a:pt x="929" y="995"/>
                  </a:lnTo>
                  <a:lnTo>
                    <a:pt x="947" y="998"/>
                  </a:lnTo>
                  <a:lnTo>
                    <a:pt x="964" y="999"/>
                  </a:lnTo>
                  <a:lnTo>
                    <a:pt x="980" y="999"/>
                  </a:lnTo>
                  <a:lnTo>
                    <a:pt x="997" y="999"/>
                  </a:lnTo>
                  <a:lnTo>
                    <a:pt x="1012" y="999"/>
                  </a:lnTo>
                  <a:lnTo>
                    <a:pt x="1025" y="997"/>
                  </a:lnTo>
                  <a:lnTo>
                    <a:pt x="1038" y="996"/>
                  </a:lnTo>
                  <a:lnTo>
                    <a:pt x="1051" y="994"/>
                  </a:lnTo>
                  <a:lnTo>
                    <a:pt x="1062" y="990"/>
                  </a:lnTo>
                  <a:lnTo>
                    <a:pt x="1071" y="988"/>
                  </a:lnTo>
                  <a:lnTo>
                    <a:pt x="1081" y="984"/>
                  </a:lnTo>
                  <a:lnTo>
                    <a:pt x="1090" y="981"/>
                  </a:lnTo>
                  <a:lnTo>
                    <a:pt x="1097" y="979"/>
                  </a:lnTo>
                  <a:lnTo>
                    <a:pt x="1103" y="975"/>
                  </a:lnTo>
                  <a:lnTo>
                    <a:pt x="1108" y="973"/>
                  </a:lnTo>
                  <a:lnTo>
                    <a:pt x="1115" y="976"/>
                  </a:lnTo>
                  <a:lnTo>
                    <a:pt x="1123" y="980"/>
                  </a:lnTo>
                  <a:lnTo>
                    <a:pt x="1132" y="982"/>
                  </a:lnTo>
                  <a:lnTo>
                    <a:pt x="1142" y="984"/>
                  </a:lnTo>
                  <a:lnTo>
                    <a:pt x="1153" y="987"/>
                  </a:lnTo>
                  <a:lnTo>
                    <a:pt x="1165" y="988"/>
                  </a:lnTo>
                  <a:lnTo>
                    <a:pt x="1179" y="989"/>
                  </a:lnTo>
                  <a:lnTo>
                    <a:pt x="1192" y="990"/>
                  </a:lnTo>
                  <a:lnTo>
                    <a:pt x="1207" y="991"/>
                  </a:lnTo>
                  <a:lnTo>
                    <a:pt x="1222" y="991"/>
                  </a:lnTo>
                  <a:lnTo>
                    <a:pt x="1237" y="991"/>
                  </a:lnTo>
                  <a:lnTo>
                    <a:pt x="1252" y="991"/>
                  </a:lnTo>
                  <a:lnTo>
                    <a:pt x="1266" y="991"/>
                  </a:lnTo>
                  <a:lnTo>
                    <a:pt x="1279" y="991"/>
                  </a:lnTo>
                  <a:lnTo>
                    <a:pt x="1291" y="991"/>
                  </a:lnTo>
                  <a:lnTo>
                    <a:pt x="1303" y="991"/>
                  </a:lnTo>
                  <a:lnTo>
                    <a:pt x="1313" y="990"/>
                  </a:lnTo>
                  <a:lnTo>
                    <a:pt x="1320" y="990"/>
                  </a:lnTo>
                  <a:lnTo>
                    <a:pt x="1327" y="990"/>
                  </a:lnTo>
                  <a:lnTo>
                    <a:pt x="1331" y="990"/>
                  </a:lnTo>
                  <a:lnTo>
                    <a:pt x="1343" y="989"/>
                  </a:lnTo>
                  <a:lnTo>
                    <a:pt x="1355" y="987"/>
                  </a:lnTo>
                  <a:lnTo>
                    <a:pt x="1364" y="983"/>
                  </a:lnTo>
                  <a:lnTo>
                    <a:pt x="1372" y="978"/>
                  </a:lnTo>
                  <a:lnTo>
                    <a:pt x="1379" y="972"/>
                  </a:lnTo>
                  <a:lnTo>
                    <a:pt x="1385" y="964"/>
                  </a:lnTo>
                  <a:lnTo>
                    <a:pt x="1388" y="954"/>
                  </a:lnTo>
                  <a:lnTo>
                    <a:pt x="1392" y="943"/>
                  </a:lnTo>
                  <a:lnTo>
                    <a:pt x="1393" y="937"/>
                  </a:lnTo>
                  <a:lnTo>
                    <a:pt x="1395" y="929"/>
                  </a:lnTo>
                  <a:lnTo>
                    <a:pt x="1398" y="921"/>
                  </a:lnTo>
                  <a:lnTo>
                    <a:pt x="1404" y="912"/>
                  </a:lnTo>
                  <a:lnTo>
                    <a:pt x="1413" y="896"/>
                  </a:lnTo>
                  <a:lnTo>
                    <a:pt x="1422" y="880"/>
                  </a:lnTo>
                  <a:lnTo>
                    <a:pt x="1428" y="863"/>
                  </a:lnTo>
                  <a:lnTo>
                    <a:pt x="1433" y="847"/>
                  </a:lnTo>
                  <a:lnTo>
                    <a:pt x="1438" y="832"/>
                  </a:lnTo>
                  <a:lnTo>
                    <a:pt x="1441" y="820"/>
                  </a:lnTo>
                  <a:lnTo>
                    <a:pt x="1443" y="809"/>
                  </a:lnTo>
                  <a:lnTo>
                    <a:pt x="1445" y="800"/>
                  </a:lnTo>
                  <a:lnTo>
                    <a:pt x="1457" y="790"/>
                  </a:lnTo>
                  <a:lnTo>
                    <a:pt x="1470" y="779"/>
                  </a:lnTo>
                  <a:lnTo>
                    <a:pt x="1481" y="770"/>
                  </a:lnTo>
                  <a:lnTo>
                    <a:pt x="1492" y="761"/>
                  </a:lnTo>
                  <a:lnTo>
                    <a:pt x="1501" y="753"/>
                  </a:lnTo>
                  <a:lnTo>
                    <a:pt x="1509" y="746"/>
                  </a:lnTo>
                  <a:lnTo>
                    <a:pt x="1515" y="740"/>
                  </a:lnTo>
                  <a:lnTo>
                    <a:pt x="1519" y="736"/>
                  </a:lnTo>
                  <a:lnTo>
                    <a:pt x="1531" y="717"/>
                  </a:lnTo>
                  <a:lnTo>
                    <a:pt x="1536" y="695"/>
                  </a:lnTo>
                  <a:lnTo>
                    <a:pt x="1536" y="675"/>
                  </a:lnTo>
                  <a:lnTo>
                    <a:pt x="1534" y="655"/>
                  </a:lnTo>
                  <a:lnTo>
                    <a:pt x="1534" y="650"/>
                  </a:lnTo>
                  <a:lnTo>
                    <a:pt x="1534" y="647"/>
                  </a:lnTo>
                  <a:lnTo>
                    <a:pt x="1534" y="642"/>
                  </a:lnTo>
                  <a:lnTo>
                    <a:pt x="1534" y="639"/>
                  </a:lnTo>
                  <a:lnTo>
                    <a:pt x="1533" y="628"/>
                  </a:lnTo>
                  <a:lnTo>
                    <a:pt x="1530" y="617"/>
                  </a:lnTo>
                  <a:lnTo>
                    <a:pt x="1525" y="605"/>
                  </a:lnTo>
                  <a:lnTo>
                    <a:pt x="1519" y="594"/>
                  </a:lnTo>
                  <a:lnTo>
                    <a:pt x="1513" y="582"/>
                  </a:lnTo>
                  <a:lnTo>
                    <a:pt x="1504" y="570"/>
                  </a:lnTo>
                  <a:lnTo>
                    <a:pt x="1496" y="558"/>
                  </a:lnTo>
                  <a:lnTo>
                    <a:pt x="1487" y="547"/>
                  </a:lnTo>
                  <a:lnTo>
                    <a:pt x="1494" y="519"/>
                  </a:lnTo>
                  <a:lnTo>
                    <a:pt x="1493" y="492"/>
                  </a:lnTo>
                  <a:lnTo>
                    <a:pt x="1487" y="468"/>
                  </a:lnTo>
                  <a:lnTo>
                    <a:pt x="1480" y="448"/>
                  </a:lnTo>
                  <a:lnTo>
                    <a:pt x="1479" y="444"/>
                  </a:lnTo>
                  <a:lnTo>
                    <a:pt x="1477" y="441"/>
                  </a:lnTo>
                  <a:lnTo>
                    <a:pt x="1476" y="437"/>
                  </a:lnTo>
                  <a:lnTo>
                    <a:pt x="1476" y="435"/>
                  </a:lnTo>
                  <a:lnTo>
                    <a:pt x="1475" y="427"/>
                  </a:lnTo>
                  <a:lnTo>
                    <a:pt x="1473" y="418"/>
                  </a:lnTo>
                  <a:lnTo>
                    <a:pt x="1471" y="407"/>
                  </a:lnTo>
                  <a:lnTo>
                    <a:pt x="1468" y="396"/>
                  </a:lnTo>
                  <a:lnTo>
                    <a:pt x="1462" y="383"/>
                  </a:lnTo>
                  <a:lnTo>
                    <a:pt x="1456" y="368"/>
                  </a:lnTo>
                  <a:lnTo>
                    <a:pt x="1448" y="352"/>
                  </a:lnTo>
                  <a:lnTo>
                    <a:pt x="1438" y="332"/>
                  </a:lnTo>
                  <a:lnTo>
                    <a:pt x="1431" y="318"/>
                  </a:lnTo>
                  <a:lnTo>
                    <a:pt x="1423" y="306"/>
                  </a:lnTo>
                  <a:lnTo>
                    <a:pt x="1413" y="294"/>
                  </a:lnTo>
                  <a:lnTo>
                    <a:pt x="1405" y="283"/>
                  </a:lnTo>
                  <a:lnTo>
                    <a:pt x="1419" y="276"/>
                  </a:lnTo>
                  <a:lnTo>
                    <a:pt x="1420" y="262"/>
                  </a:lnTo>
                  <a:lnTo>
                    <a:pt x="1419" y="248"/>
                  </a:lnTo>
                  <a:lnTo>
                    <a:pt x="1424" y="241"/>
                  </a:lnTo>
                  <a:lnTo>
                    <a:pt x="1428" y="240"/>
                  </a:lnTo>
                  <a:lnTo>
                    <a:pt x="1435" y="239"/>
                  </a:lnTo>
                  <a:lnTo>
                    <a:pt x="1445" y="238"/>
                  </a:lnTo>
                  <a:lnTo>
                    <a:pt x="1455" y="236"/>
                  </a:lnTo>
                  <a:lnTo>
                    <a:pt x="1464" y="234"/>
                  </a:lnTo>
                  <a:lnTo>
                    <a:pt x="1475" y="233"/>
                  </a:lnTo>
                  <a:lnTo>
                    <a:pt x="1481" y="232"/>
                  </a:lnTo>
                  <a:lnTo>
                    <a:pt x="1487" y="231"/>
                  </a:lnTo>
                  <a:lnTo>
                    <a:pt x="1493" y="230"/>
                  </a:lnTo>
                  <a:lnTo>
                    <a:pt x="1499" y="229"/>
                  </a:lnTo>
                  <a:lnTo>
                    <a:pt x="1506" y="227"/>
                  </a:lnTo>
                  <a:lnTo>
                    <a:pt x="1514" y="225"/>
                  </a:lnTo>
                  <a:lnTo>
                    <a:pt x="1522" y="224"/>
                  </a:lnTo>
                  <a:lnTo>
                    <a:pt x="1530" y="223"/>
                  </a:lnTo>
                  <a:lnTo>
                    <a:pt x="1538" y="222"/>
                  </a:lnTo>
                  <a:lnTo>
                    <a:pt x="1546" y="221"/>
                  </a:lnTo>
                  <a:lnTo>
                    <a:pt x="1560" y="218"/>
                  </a:lnTo>
                  <a:lnTo>
                    <a:pt x="1574" y="216"/>
                  </a:lnTo>
                  <a:lnTo>
                    <a:pt x="1587" y="212"/>
                  </a:lnTo>
                  <a:lnTo>
                    <a:pt x="1601" y="208"/>
                  </a:lnTo>
                  <a:lnTo>
                    <a:pt x="1614" y="204"/>
                  </a:lnTo>
                  <a:lnTo>
                    <a:pt x="1628" y="201"/>
                  </a:lnTo>
                  <a:lnTo>
                    <a:pt x="1643" y="197"/>
                  </a:lnTo>
                  <a:lnTo>
                    <a:pt x="1658" y="194"/>
                  </a:lnTo>
                  <a:lnTo>
                    <a:pt x="1671" y="192"/>
                  </a:lnTo>
                  <a:lnTo>
                    <a:pt x="1685" y="189"/>
                  </a:lnTo>
                  <a:lnTo>
                    <a:pt x="1701" y="188"/>
                  </a:lnTo>
                  <a:lnTo>
                    <a:pt x="1717" y="186"/>
                  </a:lnTo>
                  <a:lnTo>
                    <a:pt x="1734" y="184"/>
                  </a:lnTo>
                  <a:lnTo>
                    <a:pt x="1750" y="183"/>
                  </a:lnTo>
                  <a:lnTo>
                    <a:pt x="1767" y="180"/>
                  </a:lnTo>
                  <a:lnTo>
                    <a:pt x="1784" y="177"/>
                  </a:lnTo>
                  <a:lnTo>
                    <a:pt x="1800" y="174"/>
                  </a:lnTo>
                  <a:lnTo>
                    <a:pt x="1817" y="171"/>
                  </a:lnTo>
                  <a:lnTo>
                    <a:pt x="1832" y="166"/>
                  </a:lnTo>
                  <a:lnTo>
                    <a:pt x="1846" y="162"/>
                  </a:lnTo>
                  <a:lnTo>
                    <a:pt x="1859" y="157"/>
                  </a:lnTo>
                  <a:lnTo>
                    <a:pt x="1872" y="150"/>
                  </a:lnTo>
                  <a:lnTo>
                    <a:pt x="1883" y="143"/>
                  </a:lnTo>
                  <a:lnTo>
                    <a:pt x="1893" y="135"/>
                  </a:lnTo>
                  <a:lnTo>
                    <a:pt x="1906" y="120"/>
                  </a:lnTo>
                  <a:lnTo>
                    <a:pt x="1917" y="108"/>
                  </a:lnTo>
                  <a:lnTo>
                    <a:pt x="1922" y="96"/>
                  </a:lnTo>
                  <a:lnTo>
                    <a:pt x="1926" y="85"/>
                  </a:lnTo>
                  <a:lnTo>
                    <a:pt x="1926" y="73"/>
                  </a:lnTo>
                  <a:lnTo>
                    <a:pt x="1924" y="62"/>
                  </a:lnTo>
                  <a:lnTo>
                    <a:pt x="1918" y="48"/>
                  </a:lnTo>
                  <a:lnTo>
                    <a:pt x="1911" y="32"/>
                  </a:lnTo>
                  <a:lnTo>
                    <a:pt x="1906" y="25"/>
                  </a:lnTo>
                  <a:lnTo>
                    <a:pt x="1901" y="18"/>
                  </a:lnTo>
                  <a:lnTo>
                    <a:pt x="1894" y="13"/>
                  </a:lnTo>
                  <a:lnTo>
                    <a:pt x="1884" y="9"/>
                  </a:lnTo>
                  <a:lnTo>
                    <a:pt x="1874" y="5"/>
                  </a:lnTo>
                  <a:lnTo>
                    <a:pt x="1861" y="3"/>
                  </a:lnTo>
                  <a:lnTo>
                    <a:pt x="1845" y="0"/>
                  </a:lnTo>
                  <a:lnTo>
                    <a:pt x="1828" y="0"/>
                  </a:lnTo>
                  <a:lnTo>
                    <a:pt x="1807" y="0"/>
                  </a:lnTo>
                  <a:lnTo>
                    <a:pt x="1784" y="0"/>
                  </a:lnTo>
                  <a:lnTo>
                    <a:pt x="1758" y="2"/>
                  </a:lnTo>
                  <a:lnTo>
                    <a:pt x="1727" y="4"/>
                  </a:lnTo>
                  <a:lnTo>
                    <a:pt x="1693" y="6"/>
                  </a:lnTo>
                  <a:lnTo>
                    <a:pt x="1655" y="10"/>
                  </a:lnTo>
                  <a:lnTo>
                    <a:pt x="1613" y="13"/>
                  </a:lnTo>
                  <a:lnTo>
                    <a:pt x="1567" y="18"/>
                  </a:lnTo>
                  <a:close/>
                </a:path>
              </a:pathLst>
            </a:custGeom>
            <a:solidFill>
              <a:srgbClr val="F2D8CE"/>
            </a:solidFill>
            <a:ln w="9525">
              <a:noFill/>
            </a:ln>
          </p:spPr>
          <p:txBody>
            <a:bodyPr/>
            <a:p>
              <a:endParaRPr lang="zh-CN" altLang="en-US"/>
            </a:p>
          </p:txBody>
        </p:sp>
        <p:sp>
          <p:nvSpPr>
            <p:cNvPr id="183302" name="未知"/>
            <p:cNvSpPr/>
            <p:nvPr/>
          </p:nvSpPr>
          <p:spPr>
            <a:xfrm>
              <a:off x="169" y="578"/>
              <a:ext cx="510" cy="427"/>
            </a:xfrm>
            <a:custGeom>
              <a:avLst/>
              <a:gdLst/>
              <a:ahLst/>
              <a:cxnLst/>
              <a:pathLst>
                <a:path w="1019" h="854">
                  <a:moveTo>
                    <a:pt x="498" y="75"/>
                  </a:moveTo>
                  <a:lnTo>
                    <a:pt x="476" y="79"/>
                  </a:lnTo>
                  <a:lnTo>
                    <a:pt x="454" y="83"/>
                  </a:lnTo>
                  <a:lnTo>
                    <a:pt x="433" y="84"/>
                  </a:lnTo>
                  <a:lnTo>
                    <a:pt x="410" y="84"/>
                  </a:lnTo>
                  <a:lnTo>
                    <a:pt x="388" y="83"/>
                  </a:lnTo>
                  <a:lnTo>
                    <a:pt x="366" y="80"/>
                  </a:lnTo>
                  <a:lnTo>
                    <a:pt x="345" y="77"/>
                  </a:lnTo>
                  <a:lnTo>
                    <a:pt x="325" y="74"/>
                  </a:lnTo>
                  <a:lnTo>
                    <a:pt x="307" y="69"/>
                  </a:lnTo>
                  <a:lnTo>
                    <a:pt x="290" y="66"/>
                  </a:lnTo>
                  <a:lnTo>
                    <a:pt x="275" y="61"/>
                  </a:lnTo>
                  <a:lnTo>
                    <a:pt x="262" y="57"/>
                  </a:lnTo>
                  <a:lnTo>
                    <a:pt x="252" y="54"/>
                  </a:lnTo>
                  <a:lnTo>
                    <a:pt x="244" y="51"/>
                  </a:lnTo>
                  <a:lnTo>
                    <a:pt x="238" y="49"/>
                  </a:lnTo>
                  <a:lnTo>
                    <a:pt x="237" y="48"/>
                  </a:lnTo>
                  <a:lnTo>
                    <a:pt x="343" y="150"/>
                  </a:lnTo>
                  <a:lnTo>
                    <a:pt x="0" y="854"/>
                  </a:lnTo>
                  <a:lnTo>
                    <a:pt x="294" y="854"/>
                  </a:lnTo>
                  <a:lnTo>
                    <a:pt x="304" y="829"/>
                  </a:lnTo>
                  <a:lnTo>
                    <a:pt x="315" y="804"/>
                  </a:lnTo>
                  <a:lnTo>
                    <a:pt x="327" y="776"/>
                  </a:lnTo>
                  <a:lnTo>
                    <a:pt x="339" y="749"/>
                  </a:lnTo>
                  <a:lnTo>
                    <a:pt x="352" y="720"/>
                  </a:lnTo>
                  <a:lnTo>
                    <a:pt x="367" y="691"/>
                  </a:lnTo>
                  <a:lnTo>
                    <a:pt x="382" y="661"/>
                  </a:lnTo>
                  <a:lnTo>
                    <a:pt x="398" y="632"/>
                  </a:lnTo>
                  <a:lnTo>
                    <a:pt x="412" y="608"/>
                  </a:lnTo>
                  <a:lnTo>
                    <a:pt x="426" y="582"/>
                  </a:lnTo>
                  <a:lnTo>
                    <a:pt x="441" y="555"/>
                  </a:lnTo>
                  <a:lnTo>
                    <a:pt x="454" y="529"/>
                  </a:lnTo>
                  <a:lnTo>
                    <a:pt x="469" y="501"/>
                  </a:lnTo>
                  <a:lnTo>
                    <a:pt x="483" y="473"/>
                  </a:lnTo>
                  <a:lnTo>
                    <a:pt x="497" y="446"/>
                  </a:lnTo>
                  <a:lnTo>
                    <a:pt x="511" y="419"/>
                  </a:lnTo>
                  <a:lnTo>
                    <a:pt x="524" y="393"/>
                  </a:lnTo>
                  <a:lnTo>
                    <a:pt x="535" y="367"/>
                  </a:lnTo>
                  <a:lnTo>
                    <a:pt x="548" y="343"/>
                  </a:lnTo>
                  <a:lnTo>
                    <a:pt x="558" y="320"/>
                  </a:lnTo>
                  <a:lnTo>
                    <a:pt x="568" y="298"/>
                  </a:lnTo>
                  <a:lnTo>
                    <a:pt x="577" y="280"/>
                  </a:lnTo>
                  <a:lnTo>
                    <a:pt x="585" y="263"/>
                  </a:lnTo>
                  <a:lnTo>
                    <a:pt x="592" y="248"/>
                  </a:lnTo>
                  <a:lnTo>
                    <a:pt x="604" y="251"/>
                  </a:lnTo>
                  <a:lnTo>
                    <a:pt x="617" y="256"/>
                  </a:lnTo>
                  <a:lnTo>
                    <a:pt x="631" y="259"/>
                  </a:lnTo>
                  <a:lnTo>
                    <a:pt x="644" y="263"/>
                  </a:lnTo>
                  <a:lnTo>
                    <a:pt x="659" y="266"/>
                  </a:lnTo>
                  <a:lnTo>
                    <a:pt x="673" y="269"/>
                  </a:lnTo>
                  <a:lnTo>
                    <a:pt x="688" y="273"/>
                  </a:lnTo>
                  <a:lnTo>
                    <a:pt x="702" y="276"/>
                  </a:lnTo>
                  <a:lnTo>
                    <a:pt x="722" y="280"/>
                  </a:lnTo>
                  <a:lnTo>
                    <a:pt x="740" y="283"/>
                  </a:lnTo>
                  <a:lnTo>
                    <a:pt x="757" y="284"/>
                  </a:lnTo>
                  <a:lnTo>
                    <a:pt x="773" y="284"/>
                  </a:lnTo>
                  <a:lnTo>
                    <a:pt x="790" y="284"/>
                  </a:lnTo>
                  <a:lnTo>
                    <a:pt x="805" y="284"/>
                  </a:lnTo>
                  <a:lnTo>
                    <a:pt x="818" y="282"/>
                  </a:lnTo>
                  <a:lnTo>
                    <a:pt x="831" y="281"/>
                  </a:lnTo>
                  <a:lnTo>
                    <a:pt x="844" y="279"/>
                  </a:lnTo>
                  <a:lnTo>
                    <a:pt x="855" y="275"/>
                  </a:lnTo>
                  <a:lnTo>
                    <a:pt x="864" y="273"/>
                  </a:lnTo>
                  <a:lnTo>
                    <a:pt x="874" y="269"/>
                  </a:lnTo>
                  <a:lnTo>
                    <a:pt x="883" y="266"/>
                  </a:lnTo>
                  <a:lnTo>
                    <a:pt x="890" y="264"/>
                  </a:lnTo>
                  <a:lnTo>
                    <a:pt x="896" y="260"/>
                  </a:lnTo>
                  <a:lnTo>
                    <a:pt x="901" y="258"/>
                  </a:lnTo>
                  <a:lnTo>
                    <a:pt x="908" y="261"/>
                  </a:lnTo>
                  <a:lnTo>
                    <a:pt x="916" y="265"/>
                  </a:lnTo>
                  <a:lnTo>
                    <a:pt x="925" y="267"/>
                  </a:lnTo>
                  <a:lnTo>
                    <a:pt x="935" y="269"/>
                  </a:lnTo>
                  <a:lnTo>
                    <a:pt x="942" y="271"/>
                  </a:lnTo>
                  <a:lnTo>
                    <a:pt x="949" y="272"/>
                  </a:lnTo>
                  <a:lnTo>
                    <a:pt x="957" y="273"/>
                  </a:lnTo>
                  <a:lnTo>
                    <a:pt x="965" y="274"/>
                  </a:lnTo>
                  <a:lnTo>
                    <a:pt x="973" y="274"/>
                  </a:lnTo>
                  <a:lnTo>
                    <a:pt x="982" y="275"/>
                  </a:lnTo>
                  <a:lnTo>
                    <a:pt x="990" y="276"/>
                  </a:lnTo>
                  <a:lnTo>
                    <a:pt x="999" y="276"/>
                  </a:lnTo>
                  <a:lnTo>
                    <a:pt x="1019" y="128"/>
                  </a:lnTo>
                  <a:lnTo>
                    <a:pt x="1018" y="127"/>
                  </a:lnTo>
                  <a:lnTo>
                    <a:pt x="1014" y="124"/>
                  </a:lnTo>
                  <a:lnTo>
                    <a:pt x="1008" y="120"/>
                  </a:lnTo>
                  <a:lnTo>
                    <a:pt x="1000" y="115"/>
                  </a:lnTo>
                  <a:lnTo>
                    <a:pt x="990" y="108"/>
                  </a:lnTo>
                  <a:lnTo>
                    <a:pt x="978" y="100"/>
                  </a:lnTo>
                  <a:lnTo>
                    <a:pt x="965" y="92"/>
                  </a:lnTo>
                  <a:lnTo>
                    <a:pt x="949" y="83"/>
                  </a:lnTo>
                  <a:lnTo>
                    <a:pt x="931" y="74"/>
                  </a:lnTo>
                  <a:lnTo>
                    <a:pt x="913" y="64"/>
                  </a:lnTo>
                  <a:lnTo>
                    <a:pt x="892" y="55"/>
                  </a:lnTo>
                  <a:lnTo>
                    <a:pt x="871" y="45"/>
                  </a:lnTo>
                  <a:lnTo>
                    <a:pt x="848" y="36"/>
                  </a:lnTo>
                  <a:lnTo>
                    <a:pt x="825" y="27"/>
                  </a:lnTo>
                  <a:lnTo>
                    <a:pt x="800" y="18"/>
                  </a:lnTo>
                  <a:lnTo>
                    <a:pt x="775" y="11"/>
                  </a:lnTo>
                  <a:lnTo>
                    <a:pt x="750" y="6"/>
                  </a:lnTo>
                  <a:lnTo>
                    <a:pt x="727" y="2"/>
                  </a:lnTo>
                  <a:lnTo>
                    <a:pt x="708" y="0"/>
                  </a:lnTo>
                  <a:lnTo>
                    <a:pt x="689" y="1"/>
                  </a:lnTo>
                  <a:lnTo>
                    <a:pt x="672" y="2"/>
                  </a:lnTo>
                  <a:lnTo>
                    <a:pt x="656" y="7"/>
                  </a:lnTo>
                  <a:lnTo>
                    <a:pt x="641" y="11"/>
                  </a:lnTo>
                  <a:lnTo>
                    <a:pt x="626" y="17"/>
                  </a:lnTo>
                  <a:lnTo>
                    <a:pt x="612" y="23"/>
                  </a:lnTo>
                  <a:lnTo>
                    <a:pt x="598" y="31"/>
                  </a:lnTo>
                  <a:lnTo>
                    <a:pt x="583" y="38"/>
                  </a:lnTo>
                  <a:lnTo>
                    <a:pt x="570" y="46"/>
                  </a:lnTo>
                  <a:lnTo>
                    <a:pt x="554" y="54"/>
                  </a:lnTo>
                  <a:lnTo>
                    <a:pt x="536" y="61"/>
                  </a:lnTo>
                  <a:lnTo>
                    <a:pt x="518" y="68"/>
                  </a:lnTo>
                  <a:lnTo>
                    <a:pt x="498" y="75"/>
                  </a:lnTo>
                  <a:close/>
                </a:path>
              </a:pathLst>
            </a:custGeom>
            <a:solidFill>
              <a:srgbClr val="CC998C"/>
            </a:solidFill>
            <a:ln w="9525">
              <a:noFill/>
            </a:ln>
          </p:spPr>
          <p:txBody>
            <a:bodyPr/>
            <a:p>
              <a:endParaRPr lang="zh-CN" altLang="en-US"/>
            </a:p>
          </p:txBody>
        </p:sp>
        <p:sp>
          <p:nvSpPr>
            <p:cNvPr id="183303" name="未知"/>
            <p:cNvSpPr/>
            <p:nvPr/>
          </p:nvSpPr>
          <p:spPr>
            <a:xfrm>
              <a:off x="0" y="210"/>
              <a:ext cx="1060" cy="880"/>
            </a:xfrm>
            <a:custGeom>
              <a:avLst/>
              <a:gdLst/>
              <a:ahLst/>
              <a:cxnLst/>
              <a:pathLst>
                <a:path w="2120" h="1761">
                  <a:moveTo>
                    <a:pt x="2107" y="34"/>
                  </a:moveTo>
                  <a:lnTo>
                    <a:pt x="2103" y="26"/>
                  </a:lnTo>
                  <a:lnTo>
                    <a:pt x="2097" y="20"/>
                  </a:lnTo>
                  <a:lnTo>
                    <a:pt x="2089" y="14"/>
                  </a:lnTo>
                  <a:lnTo>
                    <a:pt x="2080" y="10"/>
                  </a:lnTo>
                  <a:lnTo>
                    <a:pt x="2069" y="6"/>
                  </a:lnTo>
                  <a:lnTo>
                    <a:pt x="2056" y="3"/>
                  </a:lnTo>
                  <a:lnTo>
                    <a:pt x="2040" y="2"/>
                  </a:lnTo>
                  <a:lnTo>
                    <a:pt x="2021" y="0"/>
                  </a:lnTo>
                  <a:lnTo>
                    <a:pt x="2000" y="0"/>
                  </a:lnTo>
                  <a:lnTo>
                    <a:pt x="1975" y="2"/>
                  </a:lnTo>
                  <a:lnTo>
                    <a:pt x="1947" y="3"/>
                  </a:lnTo>
                  <a:lnTo>
                    <a:pt x="1915" y="5"/>
                  </a:lnTo>
                  <a:lnTo>
                    <a:pt x="1879" y="7"/>
                  </a:lnTo>
                  <a:lnTo>
                    <a:pt x="1840" y="11"/>
                  </a:lnTo>
                  <a:lnTo>
                    <a:pt x="1795" y="15"/>
                  </a:lnTo>
                  <a:lnTo>
                    <a:pt x="1747" y="20"/>
                  </a:lnTo>
                  <a:lnTo>
                    <a:pt x="1742" y="20"/>
                  </a:lnTo>
                  <a:lnTo>
                    <a:pt x="1715" y="22"/>
                  </a:lnTo>
                  <a:lnTo>
                    <a:pt x="1689" y="25"/>
                  </a:lnTo>
                  <a:lnTo>
                    <a:pt x="1666" y="27"/>
                  </a:lnTo>
                  <a:lnTo>
                    <a:pt x="1645" y="28"/>
                  </a:lnTo>
                  <a:lnTo>
                    <a:pt x="1625" y="29"/>
                  </a:lnTo>
                  <a:lnTo>
                    <a:pt x="1607" y="30"/>
                  </a:lnTo>
                  <a:lnTo>
                    <a:pt x="1590" y="32"/>
                  </a:lnTo>
                  <a:lnTo>
                    <a:pt x="1575" y="32"/>
                  </a:lnTo>
                  <a:lnTo>
                    <a:pt x="1562" y="33"/>
                  </a:lnTo>
                  <a:lnTo>
                    <a:pt x="1549" y="33"/>
                  </a:lnTo>
                  <a:lnTo>
                    <a:pt x="1536" y="33"/>
                  </a:lnTo>
                  <a:lnTo>
                    <a:pt x="1526" y="33"/>
                  </a:lnTo>
                  <a:lnTo>
                    <a:pt x="1516" y="33"/>
                  </a:lnTo>
                  <a:lnTo>
                    <a:pt x="1505" y="33"/>
                  </a:lnTo>
                  <a:lnTo>
                    <a:pt x="1496" y="33"/>
                  </a:lnTo>
                  <a:lnTo>
                    <a:pt x="1487" y="33"/>
                  </a:lnTo>
                  <a:lnTo>
                    <a:pt x="1482" y="33"/>
                  </a:lnTo>
                  <a:lnTo>
                    <a:pt x="1479" y="32"/>
                  </a:lnTo>
                  <a:lnTo>
                    <a:pt x="1474" y="32"/>
                  </a:lnTo>
                  <a:lnTo>
                    <a:pt x="1469" y="32"/>
                  </a:lnTo>
                  <a:lnTo>
                    <a:pt x="1465" y="32"/>
                  </a:lnTo>
                  <a:lnTo>
                    <a:pt x="1461" y="32"/>
                  </a:lnTo>
                  <a:lnTo>
                    <a:pt x="1457" y="32"/>
                  </a:lnTo>
                  <a:lnTo>
                    <a:pt x="1452" y="32"/>
                  </a:lnTo>
                  <a:lnTo>
                    <a:pt x="1440" y="32"/>
                  </a:lnTo>
                  <a:lnTo>
                    <a:pt x="1426" y="33"/>
                  </a:lnTo>
                  <a:lnTo>
                    <a:pt x="1411" y="34"/>
                  </a:lnTo>
                  <a:lnTo>
                    <a:pt x="1395" y="36"/>
                  </a:lnTo>
                  <a:lnTo>
                    <a:pt x="1377" y="38"/>
                  </a:lnTo>
                  <a:lnTo>
                    <a:pt x="1359" y="42"/>
                  </a:lnTo>
                  <a:lnTo>
                    <a:pt x="1340" y="45"/>
                  </a:lnTo>
                  <a:lnTo>
                    <a:pt x="1321" y="49"/>
                  </a:lnTo>
                  <a:lnTo>
                    <a:pt x="1301" y="53"/>
                  </a:lnTo>
                  <a:lnTo>
                    <a:pt x="1282" y="59"/>
                  </a:lnTo>
                  <a:lnTo>
                    <a:pt x="1262" y="65"/>
                  </a:lnTo>
                  <a:lnTo>
                    <a:pt x="1241" y="71"/>
                  </a:lnTo>
                  <a:lnTo>
                    <a:pt x="1222" y="78"/>
                  </a:lnTo>
                  <a:lnTo>
                    <a:pt x="1201" y="85"/>
                  </a:lnTo>
                  <a:lnTo>
                    <a:pt x="1182" y="93"/>
                  </a:lnTo>
                  <a:lnTo>
                    <a:pt x="1162" y="101"/>
                  </a:lnTo>
                  <a:lnTo>
                    <a:pt x="1137" y="112"/>
                  </a:lnTo>
                  <a:lnTo>
                    <a:pt x="1116" y="121"/>
                  </a:lnTo>
                  <a:lnTo>
                    <a:pt x="1099" y="129"/>
                  </a:lnTo>
                  <a:lnTo>
                    <a:pt x="1084" y="138"/>
                  </a:lnTo>
                  <a:lnTo>
                    <a:pt x="1069" y="146"/>
                  </a:lnTo>
                  <a:lnTo>
                    <a:pt x="1053" y="156"/>
                  </a:lnTo>
                  <a:lnTo>
                    <a:pt x="1034" y="167"/>
                  </a:lnTo>
                  <a:lnTo>
                    <a:pt x="1011" y="182"/>
                  </a:lnTo>
                  <a:lnTo>
                    <a:pt x="937" y="230"/>
                  </a:lnTo>
                  <a:lnTo>
                    <a:pt x="910" y="247"/>
                  </a:lnTo>
                  <a:lnTo>
                    <a:pt x="881" y="265"/>
                  </a:lnTo>
                  <a:lnTo>
                    <a:pt x="850" y="284"/>
                  </a:lnTo>
                  <a:lnTo>
                    <a:pt x="819" y="305"/>
                  </a:lnTo>
                  <a:lnTo>
                    <a:pt x="788" y="325"/>
                  </a:lnTo>
                  <a:lnTo>
                    <a:pt x="755" y="347"/>
                  </a:lnTo>
                  <a:lnTo>
                    <a:pt x="723" y="370"/>
                  </a:lnTo>
                  <a:lnTo>
                    <a:pt x="691" y="393"/>
                  </a:lnTo>
                  <a:lnTo>
                    <a:pt x="660" y="418"/>
                  </a:lnTo>
                  <a:lnTo>
                    <a:pt x="630" y="442"/>
                  </a:lnTo>
                  <a:lnTo>
                    <a:pt x="601" y="467"/>
                  </a:lnTo>
                  <a:lnTo>
                    <a:pt x="574" y="494"/>
                  </a:lnTo>
                  <a:lnTo>
                    <a:pt x="547" y="519"/>
                  </a:lnTo>
                  <a:lnTo>
                    <a:pt x="523" y="545"/>
                  </a:lnTo>
                  <a:lnTo>
                    <a:pt x="502" y="572"/>
                  </a:lnTo>
                  <a:lnTo>
                    <a:pt x="483" y="600"/>
                  </a:lnTo>
                  <a:lnTo>
                    <a:pt x="463" y="632"/>
                  </a:lnTo>
                  <a:lnTo>
                    <a:pt x="436" y="674"/>
                  </a:lnTo>
                  <a:lnTo>
                    <a:pt x="407" y="727"/>
                  </a:lnTo>
                  <a:lnTo>
                    <a:pt x="372" y="789"/>
                  </a:lnTo>
                  <a:lnTo>
                    <a:pt x="334" y="855"/>
                  </a:lnTo>
                  <a:lnTo>
                    <a:pt x="295" y="926"/>
                  </a:lnTo>
                  <a:lnTo>
                    <a:pt x="255" y="999"/>
                  </a:lnTo>
                  <a:lnTo>
                    <a:pt x="214" y="1073"/>
                  </a:lnTo>
                  <a:lnTo>
                    <a:pt x="175" y="1146"/>
                  </a:lnTo>
                  <a:lnTo>
                    <a:pt x="137" y="1215"/>
                  </a:lnTo>
                  <a:lnTo>
                    <a:pt x="102" y="1281"/>
                  </a:lnTo>
                  <a:lnTo>
                    <a:pt x="70" y="1338"/>
                  </a:lnTo>
                  <a:lnTo>
                    <a:pt x="44" y="1389"/>
                  </a:lnTo>
                  <a:lnTo>
                    <a:pt x="22" y="1428"/>
                  </a:lnTo>
                  <a:lnTo>
                    <a:pt x="7" y="1456"/>
                  </a:lnTo>
                  <a:lnTo>
                    <a:pt x="0" y="1469"/>
                  </a:lnTo>
                  <a:lnTo>
                    <a:pt x="5" y="1461"/>
                  </a:lnTo>
                  <a:lnTo>
                    <a:pt x="20" y="1440"/>
                  </a:lnTo>
                  <a:lnTo>
                    <a:pt x="43" y="1404"/>
                  </a:lnTo>
                  <a:lnTo>
                    <a:pt x="73" y="1359"/>
                  </a:lnTo>
                  <a:lnTo>
                    <a:pt x="108" y="1304"/>
                  </a:lnTo>
                  <a:lnTo>
                    <a:pt x="149" y="1243"/>
                  </a:lnTo>
                  <a:lnTo>
                    <a:pt x="192" y="1175"/>
                  </a:lnTo>
                  <a:lnTo>
                    <a:pt x="238" y="1104"/>
                  </a:lnTo>
                  <a:lnTo>
                    <a:pt x="286" y="1033"/>
                  </a:lnTo>
                  <a:lnTo>
                    <a:pt x="333" y="960"/>
                  </a:lnTo>
                  <a:lnTo>
                    <a:pt x="378" y="891"/>
                  </a:lnTo>
                  <a:lnTo>
                    <a:pt x="420" y="825"/>
                  </a:lnTo>
                  <a:lnTo>
                    <a:pt x="459" y="764"/>
                  </a:lnTo>
                  <a:lnTo>
                    <a:pt x="494" y="712"/>
                  </a:lnTo>
                  <a:lnTo>
                    <a:pt x="522" y="670"/>
                  </a:lnTo>
                  <a:lnTo>
                    <a:pt x="542" y="638"/>
                  </a:lnTo>
                  <a:lnTo>
                    <a:pt x="560" y="613"/>
                  </a:lnTo>
                  <a:lnTo>
                    <a:pt x="580" y="588"/>
                  </a:lnTo>
                  <a:lnTo>
                    <a:pt x="602" y="564"/>
                  </a:lnTo>
                  <a:lnTo>
                    <a:pt x="628" y="540"/>
                  </a:lnTo>
                  <a:lnTo>
                    <a:pt x="653" y="517"/>
                  </a:lnTo>
                  <a:lnTo>
                    <a:pt x="681" y="492"/>
                  </a:lnTo>
                  <a:lnTo>
                    <a:pt x="709" y="469"/>
                  </a:lnTo>
                  <a:lnTo>
                    <a:pt x="739" y="446"/>
                  </a:lnTo>
                  <a:lnTo>
                    <a:pt x="769" y="424"/>
                  </a:lnTo>
                  <a:lnTo>
                    <a:pt x="800" y="404"/>
                  </a:lnTo>
                  <a:lnTo>
                    <a:pt x="831" y="383"/>
                  </a:lnTo>
                  <a:lnTo>
                    <a:pt x="861" y="362"/>
                  </a:lnTo>
                  <a:lnTo>
                    <a:pt x="891" y="343"/>
                  </a:lnTo>
                  <a:lnTo>
                    <a:pt x="920" y="325"/>
                  </a:lnTo>
                  <a:lnTo>
                    <a:pt x="949" y="307"/>
                  </a:lnTo>
                  <a:lnTo>
                    <a:pt x="975" y="291"/>
                  </a:lnTo>
                  <a:lnTo>
                    <a:pt x="1050" y="242"/>
                  </a:lnTo>
                  <a:lnTo>
                    <a:pt x="1072" y="229"/>
                  </a:lnTo>
                  <a:lnTo>
                    <a:pt x="1091" y="217"/>
                  </a:lnTo>
                  <a:lnTo>
                    <a:pt x="1106" y="209"/>
                  </a:lnTo>
                  <a:lnTo>
                    <a:pt x="1119" y="201"/>
                  </a:lnTo>
                  <a:lnTo>
                    <a:pt x="1133" y="194"/>
                  </a:lnTo>
                  <a:lnTo>
                    <a:pt x="1148" y="186"/>
                  </a:lnTo>
                  <a:lnTo>
                    <a:pt x="1168" y="177"/>
                  </a:lnTo>
                  <a:lnTo>
                    <a:pt x="1191" y="166"/>
                  </a:lnTo>
                  <a:lnTo>
                    <a:pt x="1208" y="159"/>
                  </a:lnTo>
                  <a:lnTo>
                    <a:pt x="1225" y="153"/>
                  </a:lnTo>
                  <a:lnTo>
                    <a:pt x="1243" y="147"/>
                  </a:lnTo>
                  <a:lnTo>
                    <a:pt x="1261" y="141"/>
                  </a:lnTo>
                  <a:lnTo>
                    <a:pt x="1279" y="135"/>
                  </a:lnTo>
                  <a:lnTo>
                    <a:pt x="1298" y="129"/>
                  </a:lnTo>
                  <a:lnTo>
                    <a:pt x="1315" y="125"/>
                  </a:lnTo>
                  <a:lnTo>
                    <a:pt x="1334" y="121"/>
                  </a:lnTo>
                  <a:lnTo>
                    <a:pt x="1351" y="117"/>
                  </a:lnTo>
                  <a:lnTo>
                    <a:pt x="1368" y="113"/>
                  </a:lnTo>
                  <a:lnTo>
                    <a:pt x="1384" y="111"/>
                  </a:lnTo>
                  <a:lnTo>
                    <a:pt x="1400" y="109"/>
                  </a:lnTo>
                  <a:lnTo>
                    <a:pt x="1414" y="106"/>
                  </a:lnTo>
                  <a:lnTo>
                    <a:pt x="1428" y="105"/>
                  </a:lnTo>
                  <a:lnTo>
                    <a:pt x="1441" y="104"/>
                  </a:lnTo>
                  <a:lnTo>
                    <a:pt x="1452" y="104"/>
                  </a:lnTo>
                  <a:lnTo>
                    <a:pt x="1463" y="104"/>
                  </a:lnTo>
                  <a:lnTo>
                    <a:pt x="1474" y="104"/>
                  </a:lnTo>
                  <a:lnTo>
                    <a:pt x="1484" y="104"/>
                  </a:lnTo>
                  <a:lnTo>
                    <a:pt x="1496" y="105"/>
                  </a:lnTo>
                  <a:lnTo>
                    <a:pt x="1507" y="105"/>
                  </a:lnTo>
                  <a:lnTo>
                    <a:pt x="1520" y="105"/>
                  </a:lnTo>
                  <a:lnTo>
                    <a:pt x="1535" y="105"/>
                  </a:lnTo>
                  <a:lnTo>
                    <a:pt x="1550" y="104"/>
                  </a:lnTo>
                  <a:lnTo>
                    <a:pt x="1566" y="104"/>
                  </a:lnTo>
                  <a:lnTo>
                    <a:pt x="1586" y="104"/>
                  </a:lnTo>
                  <a:lnTo>
                    <a:pt x="1607" y="103"/>
                  </a:lnTo>
                  <a:lnTo>
                    <a:pt x="1630" y="101"/>
                  </a:lnTo>
                  <a:lnTo>
                    <a:pt x="1655" y="99"/>
                  </a:lnTo>
                  <a:lnTo>
                    <a:pt x="1683" y="97"/>
                  </a:lnTo>
                  <a:lnTo>
                    <a:pt x="1715" y="95"/>
                  </a:lnTo>
                  <a:lnTo>
                    <a:pt x="1749" y="91"/>
                  </a:lnTo>
                  <a:lnTo>
                    <a:pt x="1754" y="91"/>
                  </a:lnTo>
                  <a:lnTo>
                    <a:pt x="1778" y="89"/>
                  </a:lnTo>
                  <a:lnTo>
                    <a:pt x="1801" y="87"/>
                  </a:lnTo>
                  <a:lnTo>
                    <a:pt x="1825" y="85"/>
                  </a:lnTo>
                  <a:lnTo>
                    <a:pt x="1848" y="83"/>
                  </a:lnTo>
                  <a:lnTo>
                    <a:pt x="1870" y="81"/>
                  </a:lnTo>
                  <a:lnTo>
                    <a:pt x="1893" y="79"/>
                  </a:lnTo>
                  <a:lnTo>
                    <a:pt x="1914" y="78"/>
                  </a:lnTo>
                  <a:lnTo>
                    <a:pt x="1935" y="75"/>
                  </a:lnTo>
                  <a:lnTo>
                    <a:pt x="1953" y="74"/>
                  </a:lnTo>
                  <a:lnTo>
                    <a:pt x="1972" y="73"/>
                  </a:lnTo>
                  <a:lnTo>
                    <a:pt x="1989" y="73"/>
                  </a:lnTo>
                  <a:lnTo>
                    <a:pt x="2004" y="72"/>
                  </a:lnTo>
                  <a:lnTo>
                    <a:pt x="2016" y="72"/>
                  </a:lnTo>
                  <a:lnTo>
                    <a:pt x="2029" y="73"/>
                  </a:lnTo>
                  <a:lnTo>
                    <a:pt x="2038" y="73"/>
                  </a:lnTo>
                  <a:lnTo>
                    <a:pt x="2046" y="74"/>
                  </a:lnTo>
                  <a:lnTo>
                    <a:pt x="2048" y="82"/>
                  </a:lnTo>
                  <a:lnTo>
                    <a:pt x="2046" y="93"/>
                  </a:lnTo>
                  <a:lnTo>
                    <a:pt x="2040" y="105"/>
                  </a:lnTo>
                  <a:lnTo>
                    <a:pt x="2026" y="120"/>
                  </a:lnTo>
                  <a:lnTo>
                    <a:pt x="2014" y="131"/>
                  </a:lnTo>
                  <a:lnTo>
                    <a:pt x="1998" y="141"/>
                  </a:lnTo>
                  <a:lnTo>
                    <a:pt x="1980" y="150"/>
                  </a:lnTo>
                  <a:lnTo>
                    <a:pt x="1959" y="159"/>
                  </a:lnTo>
                  <a:lnTo>
                    <a:pt x="1935" y="167"/>
                  </a:lnTo>
                  <a:lnTo>
                    <a:pt x="1907" y="176"/>
                  </a:lnTo>
                  <a:lnTo>
                    <a:pt x="1878" y="182"/>
                  </a:lnTo>
                  <a:lnTo>
                    <a:pt x="1847" y="188"/>
                  </a:lnTo>
                  <a:lnTo>
                    <a:pt x="1831" y="191"/>
                  </a:lnTo>
                  <a:lnTo>
                    <a:pt x="1815" y="194"/>
                  </a:lnTo>
                  <a:lnTo>
                    <a:pt x="1799" y="196"/>
                  </a:lnTo>
                  <a:lnTo>
                    <a:pt x="1782" y="199"/>
                  </a:lnTo>
                  <a:lnTo>
                    <a:pt x="1764" y="200"/>
                  </a:lnTo>
                  <a:lnTo>
                    <a:pt x="1748" y="202"/>
                  </a:lnTo>
                  <a:lnTo>
                    <a:pt x="1732" y="203"/>
                  </a:lnTo>
                  <a:lnTo>
                    <a:pt x="1717" y="206"/>
                  </a:lnTo>
                  <a:lnTo>
                    <a:pt x="1708" y="207"/>
                  </a:lnTo>
                  <a:lnTo>
                    <a:pt x="1700" y="207"/>
                  </a:lnTo>
                  <a:lnTo>
                    <a:pt x="1692" y="208"/>
                  </a:lnTo>
                  <a:lnTo>
                    <a:pt x="1684" y="209"/>
                  </a:lnTo>
                  <a:lnTo>
                    <a:pt x="1677" y="210"/>
                  </a:lnTo>
                  <a:lnTo>
                    <a:pt x="1670" y="210"/>
                  </a:lnTo>
                  <a:lnTo>
                    <a:pt x="1663" y="211"/>
                  </a:lnTo>
                  <a:lnTo>
                    <a:pt x="1657" y="212"/>
                  </a:lnTo>
                  <a:lnTo>
                    <a:pt x="1648" y="214"/>
                  </a:lnTo>
                  <a:lnTo>
                    <a:pt x="1640" y="215"/>
                  </a:lnTo>
                  <a:lnTo>
                    <a:pt x="1632" y="217"/>
                  </a:lnTo>
                  <a:lnTo>
                    <a:pt x="1625" y="218"/>
                  </a:lnTo>
                  <a:lnTo>
                    <a:pt x="1619" y="220"/>
                  </a:lnTo>
                  <a:lnTo>
                    <a:pt x="1613" y="223"/>
                  </a:lnTo>
                  <a:lnTo>
                    <a:pt x="1609" y="226"/>
                  </a:lnTo>
                  <a:lnTo>
                    <a:pt x="1603" y="229"/>
                  </a:lnTo>
                  <a:lnTo>
                    <a:pt x="1595" y="232"/>
                  </a:lnTo>
                  <a:lnTo>
                    <a:pt x="1582" y="235"/>
                  </a:lnTo>
                  <a:lnTo>
                    <a:pt x="1566" y="238"/>
                  </a:lnTo>
                  <a:lnTo>
                    <a:pt x="1543" y="240"/>
                  </a:lnTo>
                  <a:lnTo>
                    <a:pt x="1506" y="242"/>
                  </a:lnTo>
                  <a:lnTo>
                    <a:pt x="1472" y="246"/>
                  </a:lnTo>
                  <a:lnTo>
                    <a:pt x="1442" y="249"/>
                  </a:lnTo>
                  <a:lnTo>
                    <a:pt x="1416" y="252"/>
                  </a:lnTo>
                  <a:lnTo>
                    <a:pt x="1396" y="255"/>
                  </a:lnTo>
                  <a:lnTo>
                    <a:pt x="1380" y="257"/>
                  </a:lnTo>
                  <a:lnTo>
                    <a:pt x="1370" y="260"/>
                  </a:lnTo>
                  <a:lnTo>
                    <a:pt x="1366" y="261"/>
                  </a:lnTo>
                  <a:lnTo>
                    <a:pt x="1330" y="263"/>
                  </a:lnTo>
                  <a:lnTo>
                    <a:pt x="1259" y="257"/>
                  </a:lnTo>
                  <a:lnTo>
                    <a:pt x="1321" y="317"/>
                  </a:lnTo>
                  <a:lnTo>
                    <a:pt x="1300" y="371"/>
                  </a:lnTo>
                  <a:lnTo>
                    <a:pt x="1383" y="313"/>
                  </a:lnTo>
                  <a:lnTo>
                    <a:pt x="1370" y="318"/>
                  </a:lnTo>
                  <a:lnTo>
                    <a:pt x="1373" y="318"/>
                  </a:lnTo>
                  <a:lnTo>
                    <a:pt x="1378" y="317"/>
                  </a:lnTo>
                  <a:lnTo>
                    <a:pt x="1388" y="315"/>
                  </a:lnTo>
                  <a:lnTo>
                    <a:pt x="1402" y="313"/>
                  </a:lnTo>
                  <a:lnTo>
                    <a:pt x="1418" y="310"/>
                  </a:lnTo>
                  <a:lnTo>
                    <a:pt x="1438" y="308"/>
                  </a:lnTo>
                  <a:lnTo>
                    <a:pt x="1463" y="306"/>
                  </a:lnTo>
                  <a:lnTo>
                    <a:pt x="1490" y="303"/>
                  </a:lnTo>
                  <a:lnTo>
                    <a:pt x="1496" y="310"/>
                  </a:lnTo>
                  <a:lnTo>
                    <a:pt x="1503" y="318"/>
                  </a:lnTo>
                  <a:lnTo>
                    <a:pt x="1510" y="326"/>
                  </a:lnTo>
                  <a:lnTo>
                    <a:pt x="1518" y="337"/>
                  </a:lnTo>
                  <a:lnTo>
                    <a:pt x="1525" y="347"/>
                  </a:lnTo>
                  <a:lnTo>
                    <a:pt x="1533" y="359"/>
                  </a:lnTo>
                  <a:lnTo>
                    <a:pt x="1541" y="370"/>
                  </a:lnTo>
                  <a:lnTo>
                    <a:pt x="1548" y="383"/>
                  </a:lnTo>
                  <a:lnTo>
                    <a:pt x="1564" y="416"/>
                  </a:lnTo>
                  <a:lnTo>
                    <a:pt x="1573" y="441"/>
                  </a:lnTo>
                  <a:lnTo>
                    <a:pt x="1578" y="457"/>
                  </a:lnTo>
                  <a:lnTo>
                    <a:pt x="1580" y="467"/>
                  </a:lnTo>
                  <a:lnTo>
                    <a:pt x="1581" y="474"/>
                  </a:lnTo>
                  <a:lnTo>
                    <a:pt x="1583" y="481"/>
                  </a:lnTo>
                  <a:lnTo>
                    <a:pt x="1586" y="488"/>
                  </a:lnTo>
                  <a:lnTo>
                    <a:pt x="1588" y="496"/>
                  </a:lnTo>
                  <a:lnTo>
                    <a:pt x="1593" y="509"/>
                  </a:lnTo>
                  <a:lnTo>
                    <a:pt x="1597" y="522"/>
                  </a:lnTo>
                  <a:lnTo>
                    <a:pt x="1600" y="536"/>
                  </a:lnTo>
                  <a:lnTo>
                    <a:pt x="1597" y="547"/>
                  </a:lnTo>
                  <a:lnTo>
                    <a:pt x="1590" y="557"/>
                  </a:lnTo>
                  <a:lnTo>
                    <a:pt x="1583" y="567"/>
                  </a:lnTo>
                  <a:lnTo>
                    <a:pt x="1578" y="575"/>
                  </a:lnTo>
                  <a:lnTo>
                    <a:pt x="1571" y="585"/>
                  </a:lnTo>
                  <a:lnTo>
                    <a:pt x="1565" y="593"/>
                  </a:lnTo>
                  <a:lnTo>
                    <a:pt x="1557" y="600"/>
                  </a:lnTo>
                  <a:lnTo>
                    <a:pt x="1549" y="608"/>
                  </a:lnTo>
                  <a:lnTo>
                    <a:pt x="1540" y="615"/>
                  </a:lnTo>
                  <a:lnTo>
                    <a:pt x="1528" y="623"/>
                  </a:lnTo>
                  <a:lnTo>
                    <a:pt x="1516" y="632"/>
                  </a:lnTo>
                  <a:lnTo>
                    <a:pt x="1503" y="643"/>
                  </a:lnTo>
                  <a:lnTo>
                    <a:pt x="1488" y="656"/>
                  </a:lnTo>
                  <a:lnTo>
                    <a:pt x="1473" y="670"/>
                  </a:lnTo>
                  <a:lnTo>
                    <a:pt x="1457" y="684"/>
                  </a:lnTo>
                  <a:lnTo>
                    <a:pt x="1442" y="699"/>
                  </a:lnTo>
                  <a:lnTo>
                    <a:pt x="1428" y="712"/>
                  </a:lnTo>
                  <a:lnTo>
                    <a:pt x="1415" y="725"/>
                  </a:lnTo>
                  <a:lnTo>
                    <a:pt x="1407" y="717"/>
                  </a:lnTo>
                  <a:lnTo>
                    <a:pt x="1399" y="709"/>
                  </a:lnTo>
                  <a:lnTo>
                    <a:pt x="1391" y="701"/>
                  </a:lnTo>
                  <a:lnTo>
                    <a:pt x="1383" y="694"/>
                  </a:lnTo>
                  <a:lnTo>
                    <a:pt x="1375" y="688"/>
                  </a:lnTo>
                  <a:lnTo>
                    <a:pt x="1367" y="683"/>
                  </a:lnTo>
                  <a:lnTo>
                    <a:pt x="1360" y="678"/>
                  </a:lnTo>
                  <a:lnTo>
                    <a:pt x="1352" y="673"/>
                  </a:lnTo>
                  <a:lnTo>
                    <a:pt x="1335" y="664"/>
                  </a:lnTo>
                  <a:lnTo>
                    <a:pt x="1317" y="657"/>
                  </a:lnTo>
                  <a:lnTo>
                    <a:pt x="1301" y="653"/>
                  </a:lnTo>
                  <a:lnTo>
                    <a:pt x="1288" y="648"/>
                  </a:lnTo>
                  <a:lnTo>
                    <a:pt x="1275" y="646"/>
                  </a:lnTo>
                  <a:lnTo>
                    <a:pt x="1263" y="644"/>
                  </a:lnTo>
                  <a:lnTo>
                    <a:pt x="1254" y="643"/>
                  </a:lnTo>
                  <a:lnTo>
                    <a:pt x="1246" y="643"/>
                  </a:lnTo>
                  <a:lnTo>
                    <a:pt x="1241" y="642"/>
                  </a:lnTo>
                  <a:lnTo>
                    <a:pt x="1237" y="640"/>
                  </a:lnTo>
                  <a:lnTo>
                    <a:pt x="1230" y="639"/>
                  </a:lnTo>
                  <a:lnTo>
                    <a:pt x="1223" y="636"/>
                  </a:lnTo>
                  <a:lnTo>
                    <a:pt x="1216" y="634"/>
                  </a:lnTo>
                  <a:lnTo>
                    <a:pt x="1207" y="631"/>
                  </a:lnTo>
                  <a:lnTo>
                    <a:pt x="1197" y="628"/>
                  </a:lnTo>
                  <a:lnTo>
                    <a:pt x="1186" y="625"/>
                  </a:lnTo>
                  <a:lnTo>
                    <a:pt x="1190" y="620"/>
                  </a:lnTo>
                  <a:lnTo>
                    <a:pt x="1195" y="615"/>
                  </a:lnTo>
                  <a:lnTo>
                    <a:pt x="1203" y="609"/>
                  </a:lnTo>
                  <a:lnTo>
                    <a:pt x="1215" y="604"/>
                  </a:lnTo>
                  <a:lnTo>
                    <a:pt x="1226" y="602"/>
                  </a:lnTo>
                  <a:lnTo>
                    <a:pt x="1238" y="602"/>
                  </a:lnTo>
                  <a:lnTo>
                    <a:pt x="1250" y="604"/>
                  </a:lnTo>
                  <a:lnTo>
                    <a:pt x="1262" y="606"/>
                  </a:lnTo>
                  <a:lnTo>
                    <a:pt x="1271" y="610"/>
                  </a:lnTo>
                  <a:lnTo>
                    <a:pt x="1281" y="613"/>
                  </a:lnTo>
                  <a:lnTo>
                    <a:pt x="1285" y="616"/>
                  </a:lnTo>
                  <a:lnTo>
                    <a:pt x="1288" y="617"/>
                  </a:lnTo>
                  <a:lnTo>
                    <a:pt x="1288" y="617"/>
                  </a:lnTo>
                  <a:lnTo>
                    <a:pt x="1289" y="617"/>
                  </a:lnTo>
                  <a:lnTo>
                    <a:pt x="1292" y="616"/>
                  </a:lnTo>
                  <a:lnTo>
                    <a:pt x="1296" y="613"/>
                  </a:lnTo>
                  <a:lnTo>
                    <a:pt x="1302" y="611"/>
                  </a:lnTo>
                  <a:lnTo>
                    <a:pt x="1313" y="606"/>
                  </a:lnTo>
                  <a:lnTo>
                    <a:pt x="1326" y="600"/>
                  </a:lnTo>
                  <a:lnTo>
                    <a:pt x="1342" y="591"/>
                  </a:lnTo>
                  <a:lnTo>
                    <a:pt x="1360" y="581"/>
                  </a:lnTo>
                  <a:lnTo>
                    <a:pt x="1378" y="573"/>
                  </a:lnTo>
                  <a:lnTo>
                    <a:pt x="1395" y="565"/>
                  </a:lnTo>
                  <a:lnTo>
                    <a:pt x="1410" y="558"/>
                  </a:lnTo>
                  <a:lnTo>
                    <a:pt x="1422" y="553"/>
                  </a:lnTo>
                  <a:lnTo>
                    <a:pt x="1433" y="550"/>
                  </a:lnTo>
                  <a:lnTo>
                    <a:pt x="1438" y="548"/>
                  </a:lnTo>
                  <a:lnTo>
                    <a:pt x="1441" y="547"/>
                  </a:lnTo>
                  <a:lnTo>
                    <a:pt x="1440" y="545"/>
                  </a:lnTo>
                  <a:lnTo>
                    <a:pt x="1438" y="542"/>
                  </a:lnTo>
                  <a:lnTo>
                    <a:pt x="1435" y="537"/>
                  </a:lnTo>
                  <a:lnTo>
                    <a:pt x="1431" y="528"/>
                  </a:lnTo>
                  <a:lnTo>
                    <a:pt x="1430" y="515"/>
                  </a:lnTo>
                  <a:lnTo>
                    <a:pt x="1433" y="500"/>
                  </a:lnTo>
                  <a:lnTo>
                    <a:pt x="1435" y="488"/>
                  </a:lnTo>
                  <a:lnTo>
                    <a:pt x="1436" y="483"/>
                  </a:lnTo>
                  <a:lnTo>
                    <a:pt x="1387" y="528"/>
                  </a:lnTo>
                  <a:lnTo>
                    <a:pt x="1387" y="528"/>
                  </a:lnTo>
                  <a:lnTo>
                    <a:pt x="1387" y="528"/>
                  </a:lnTo>
                  <a:lnTo>
                    <a:pt x="1384" y="527"/>
                  </a:lnTo>
                  <a:lnTo>
                    <a:pt x="1382" y="525"/>
                  </a:lnTo>
                  <a:lnTo>
                    <a:pt x="1377" y="521"/>
                  </a:lnTo>
                  <a:lnTo>
                    <a:pt x="1372" y="517"/>
                  </a:lnTo>
                  <a:lnTo>
                    <a:pt x="1362" y="510"/>
                  </a:lnTo>
                  <a:lnTo>
                    <a:pt x="1351" y="500"/>
                  </a:lnTo>
                  <a:lnTo>
                    <a:pt x="1334" y="487"/>
                  </a:lnTo>
                  <a:lnTo>
                    <a:pt x="1309" y="467"/>
                  </a:lnTo>
                  <a:lnTo>
                    <a:pt x="1282" y="444"/>
                  </a:lnTo>
                  <a:lnTo>
                    <a:pt x="1254" y="419"/>
                  </a:lnTo>
                  <a:lnTo>
                    <a:pt x="1226" y="396"/>
                  </a:lnTo>
                  <a:lnTo>
                    <a:pt x="1205" y="376"/>
                  </a:lnTo>
                  <a:lnTo>
                    <a:pt x="1190" y="362"/>
                  </a:lnTo>
                  <a:lnTo>
                    <a:pt x="1184" y="358"/>
                  </a:lnTo>
                  <a:lnTo>
                    <a:pt x="1184" y="359"/>
                  </a:lnTo>
                  <a:lnTo>
                    <a:pt x="1186" y="365"/>
                  </a:lnTo>
                  <a:lnTo>
                    <a:pt x="1190" y="371"/>
                  </a:lnTo>
                  <a:lnTo>
                    <a:pt x="1195" y="382"/>
                  </a:lnTo>
                  <a:lnTo>
                    <a:pt x="1202" y="396"/>
                  </a:lnTo>
                  <a:lnTo>
                    <a:pt x="1214" y="411"/>
                  </a:lnTo>
                  <a:lnTo>
                    <a:pt x="1228" y="428"/>
                  </a:lnTo>
                  <a:lnTo>
                    <a:pt x="1245" y="447"/>
                  </a:lnTo>
                  <a:lnTo>
                    <a:pt x="1255" y="458"/>
                  </a:lnTo>
                  <a:lnTo>
                    <a:pt x="1263" y="468"/>
                  </a:lnTo>
                  <a:lnTo>
                    <a:pt x="1271" y="479"/>
                  </a:lnTo>
                  <a:lnTo>
                    <a:pt x="1279" y="488"/>
                  </a:lnTo>
                  <a:lnTo>
                    <a:pt x="1285" y="497"/>
                  </a:lnTo>
                  <a:lnTo>
                    <a:pt x="1291" y="505"/>
                  </a:lnTo>
                  <a:lnTo>
                    <a:pt x="1296" y="513"/>
                  </a:lnTo>
                  <a:lnTo>
                    <a:pt x="1300" y="520"/>
                  </a:lnTo>
                  <a:lnTo>
                    <a:pt x="1286" y="518"/>
                  </a:lnTo>
                  <a:lnTo>
                    <a:pt x="1269" y="514"/>
                  </a:lnTo>
                  <a:lnTo>
                    <a:pt x="1251" y="511"/>
                  </a:lnTo>
                  <a:lnTo>
                    <a:pt x="1232" y="506"/>
                  </a:lnTo>
                  <a:lnTo>
                    <a:pt x="1213" y="502"/>
                  </a:lnTo>
                  <a:lnTo>
                    <a:pt x="1195" y="496"/>
                  </a:lnTo>
                  <a:lnTo>
                    <a:pt x="1179" y="491"/>
                  </a:lnTo>
                  <a:lnTo>
                    <a:pt x="1167" y="485"/>
                  </a:lnTo>
                  <a:lnTo>
                    <a:pt x="1150" y="477"/>
                  </a:lnTo>
                  <a:lnTo>
                    <a:pt x="1134" y="471"/>
                  </a:lnTo>
                  <a:lnTo>
                    <a:pt x="1118" y="462"/>
                  </a:lnTo>
                  <a:lnTo>
                    <a:pt x="1103" y="457"/>
                  </a:lnTo>
                  <a:lnTo>
                    <a:pt x="1091" y="451"/>
                  </a:lnTo>
                  <a:lnTo>
                    <a:pt x="1080" y="446"/>
                  </a:lnTo>
                  <a:lnTo>
                    <a:pt x="1073" y="444"/>
                  </a:lnTo>
                  <a:lnTo>
                    <a:pt x="1071" y="443"/>
                  </a:lnTo>
                  <a:lnTo>
                    <a:pt x="1074" y="446"/>
                  </a:lnTo>
                  <a:lnTo>
                    <a:pt x="1085" y="454"/>
                  </a:lnTo>
                  <a:lnTo>
                    <a:pt x="1100" y="466"/>
                  </a:lnTo>
                  <a:lnTo>
                    <a:pt x="1119" y="481"/>
                  </a:lnTo>
                  <a:lnTo>
                    <a:pt x="1141" y="496"/>
                  </a:lnTo>
                  <a:lnTo>
                    <a:pt x="1164" y="510"/>
                  </a:lnTo>
                  <a:lnTo>
                    <a:pt x="1188" y="522"/>
                  </a:lnTo>
                  <a:lnTo>
                    <a:pt x="1213" y="530"/>
                  </a:lnTo>
                  <a:lnTo>
                    <a:pt x="1217" y="532"/>
                  </a:lnTo>
                  <a:lnTo>
                    <a:pt x="1222" y="533"/>
                  </a:lnTo>
                  <a:lnTo>
                    <a:pt x="1226" y="534"/>
                  </a:lnTo>
                  <a:lnTo>
                    <a:pt x="1231" y="535"/>
                  </a:lnTo>
                  <a:lnTo>
                    <a:pt x="1223" y="536"/>
                  </a:lnTo>
                  <a:lnTo>
                    <a:pt x="1215" y="537"/>
                  </a:lnTo>
                  <a:lnTo>
                    <a:pt x="1206" y="540"/>
                  </a:lnTo>
                  <a:lnTo>
                    <a:pt x="1198" y="542"/>
                  </a:lnTo>
                  <a:lnTo>
                    <a:pt x="1183" y="549"/>
                  </a:lnTo>
                  <a:lnTo>
                    <a:pt x="1171" y="557"/>
                  </a:lnTo>
                  <a:lnTo>
                    <a:pt x="1162" y="567"/>
                  </a:lnTo>
                  <a:lnTo>
                    <a:pt x="1155" y="578"/>
                  </a:lnTo>
                  <a:lnTo>
                    <a:pt x="1150" y="588"/>
                  </a:lnTo>
                  <a:lnTo>
                    <a:pt x="1147" y="598"/>
                  </a:lnTo>
                  <a:lnTo>
                    <a:pt x="1146" y="606"/>
                  </a:lnTo>
                  <a:lnTo>
                    <a:pt x="1145" y="612"/>
                  </a:lnTo>
                  <a:lnTo>
                    <a:pt x="1141" y="611"/>
                  </a:lnTo>
                  <a:lnTo>
                    <a:pt x="1137" y="610"/>
                  </a:lnTo>
                  <a:lnTo>
                    <a:pt x="1132" y="609"/>
                  </a:lnTo>
                  <a:lnTo>
                    <a:pt x="1127" y="608"/>
                  </a:lnTo>
                  <a:lnTo>
                    <a:pt x="1123" y="606"/>
                  </a:lnTo>
                  <a:lnTo>
                    <a:pt x="1118" y="605"/>
                  </a:lnTo>
                  <a:lnTo>
                    <a:pt x="1114" y="604"/>
                  </a:lnTo>
                  <a:lnTo>
                    <a:pt x="1109" y="603"/>
                  </a:lnTo>
                  <a:lnTo>
                    <a:pt x="1083" y="595"/>
                  </a:lnTo>
                  <a:lnTo>
                    <a:pt x="1058" y="583"/>
                  </a:lnTo>
                  <a:lnTo>
                    <a:pt x="1036" y="572"/>
                  </a:lnTo>
                  <a:lnTo>
                    <a:pt x="1017" y="559"/>
                  </a:lnTo>
                  <a:lnTo>
                    <a:pt x="1001" y="548"/>
                  </a:lnTo>
                  <a:lnTo>
                    <a:pt x="989" y="537"/>
                  </a:lnTo>
                  <a:lnTo>
                    <a:pt x="981" y="530"/>
                  </a:lnTo>
                  <a:lnTo>
                    <a:pt x="979" y="528"/>
                  </a:lnTo>
                  <a:lnTo>
                    <a:pt x="935" y="503"/>
                  </a:lnTo>
                  <a:lnTo>
                    <a:pt x="937" y="511"/>
                  </a:lnTo>
                  <a:lnTo>
                    <a:pt x="944" y="527"/>
                  </a:lnTo>
                  <a:lnTo>
                    <a:pt x="956" y="551"/>
                  </a:lnTo>
                  <a:lnTo>
                    <a:pt x="972" y="579"/>
                  </a:lnTo>
                  <a:lnTo>
                    <a:pt x="994" y="606"/>
                  </a:lnTo>
                  <a:lnTo>
                    <a:pt x="1020" y="634"/>
                  </a:lnTo>
                  <a:lnTo>
                    <a:pt x="1053" y="656"/>
                  </a:lnTo>
                  <a:lnTo>
                    <a:pt x="1091" y="672"/>
                  </a:lnTo>
                  <a:lnTo>
                    <a:pt x="1122" y="680"/>
                  </a:lnTo>
                  <a:lnTo>
                    <a:pt x="1149" y="688"/>
                  </a:lnTo>
                  <a:lnTo>
                    <a:pt x="1172" y="695"/>
                  </a:lnTo>
                  <a:lnTo>
                    <a:pt x="1192" y="701"/>
                  </a:lnTo>
                  <a:lnTo>
                    <a:pt x="1207" y="707"/>
                  </a:lnTo>
                  <a:lnTo>
                    <a:pt x="1218" y="710"/>
                  </a:lnTo>
                  <a:lnTo>
                    <a:pt x="1225" y="712"/>
                  </a:lnTo>
                  <a:lnTo>
                    <a:pt x="1228" y="714"/>
                  </a:lnTo>
                  <a:lnTo>
                    <a:pt x="1236" y="716"/>
                  </a:lnTo>
                  <a:lnTo>
                    <a:pt x="1237" y="716"/>
                  </a:lnTo>
                  <a:lnTo>
                    <a:pt x="1240" y="716"/>
                  </a:lnTo>
                  <a:lnTo>
                    <a:pt x="1243" y="716"/>
                  </a:lnTo>
                  <a:lnTo>
                    <a:pt x="1244" y="716"/>
                  </a:lnTo>
                  <a:lnTo>
                    <a:pt x="1246" y="716"/>
                  </a:lnTo>
                  <a:lnTo>
                    <a:pt x="1250" y="716"/>
                  </a:lnTo>
                  <a:lnTo>
                    <a:pt x="1256" y="716"/>
                  </a:lnTo>
                  <a:lnTo>
                    <a:pt x="1266" y="717"/>
                  </a:lnTo>
                  <a:lnTo>
                    <a:pt x="1276" y="721"/>
                  </a:lnTo>
                  <a:lnTo>
                    <a:pt x="1289" y="724"/>
                  </a:lnTo>
                  <a:lnTo>
                    <a:pt x="1302" y="729"/>
                  </a:lnTo>
                  <a:lnTo>
                    <a:pt x="1317" y="737"/>
                  </a:lnTo>
                  <a:lnTo>
                    <a:pt x="1331" y="745"/>
                  </a:lnTo>
                  <a:lnTo>
                    <a:pt x="1344" y="755"/>
                  </a:lnTo>
                  <a:lnTo>
                    <a:pt x="1357" y="767"/>
                  </a:lnTo>
                  <a:lnTo>
                    <a:pt x="1369" y="779"/>
                  </a:lnTo>
                  <a:lnTo>
                    <a:pt x="1380" y="793"/>
                  </a:lnTo>
                  <a:lnTo>
                    <a:pt x="1389" y="806"/>
                  </a:lnTo>
                  <a:lnTo>
                    <a:pt x="1397" y="817"/>
                  </a:lnTo>
                  <a:lnTo>
                    <a:pt x="1402" y="827"/>
                  </a:lnTo>
                  <a:lnTo>
                    <a:pt x="1398" y="829"/>
                  </a:lnTo>
                  <a:lnTo>
                    <a:pt x="1395" y="831"/>
                  </a:lnTo>
                  <a:lnTo>
                    <a:pt x="1390" y="835"/>
                  </a:lnTo>
                  <a:lnTo>
                    <a:pt x="1385" y="838"/>
                  </a:lnTo>
                  <a:lnTo>
                    <a:pt x="1378" y="844"/>
                  </a:lnTo>
                  <a:lnTo>
                    <a:pt x="1372" y="848"/>
                  </a:lnTo>
                  <a:lnTo>
                    <a:pt x="1365" y="853"/>
                  </a:lnTo>
                  <a:lnTo>
                    <a:pt x="1357" y="857"/>
                  </a:lnTo>
                  <a:lnTo>
                    <a:pt x="1347" y="858"/>
                  </a:lnTo>
                  <a:lnTo>
                    <a:pt x="1337" y="858"/>
                  </a:lnTo>
                  <a:lnTo>
                    <a:pt x="1324" y="857"/>
                  </a:lnTo>
                  <a:lnTo>
                    <a:pt x="1309" y="852"/>
                  </a:lnTo>
                  <a:lnTo>
                    <a:pt x="1297" y="848"/>
                  </a:lnTo>
                  <a:lnTo>
                    <a:pt x="1284" y="845"/>
                  </a:lnTo>
                  <a:lnTo>
                    <a:pt x="1270" y="842"/>
                  </a:lnTo>
                  <a:lnTo>
                    <a:pt x="1258" y="838"/>
                  </a:lnTo>
                  <a:lnTo>
                    <a:pt x="1245" y="835"/>
                  </a:lnTo>
                  <a:lnTo>
                    <a:pt x="1231" y="831"/>
                  </a:lnTo>
                  <a:lnTo>
                    <a:pt x="1218" y="829"/>
                  </a:lnTo>
                  <a:lnTo>
                    <a:pt x="1206" y="827"/>
                  </a:lnTo>
                  <a:lnTo>
                    <a:pt x="1192" y="824"/>
                  </a:lnTo>
                  <a:lnTo>
                    <a:pt x="1179" y="823"/>
                  </a:lnTo>
                  <a:lnTo>
                    <a:pt x="1167" y="822"/>
                  </a:lnTo>
                  <a:lnTo>
                    <a:pt x="1153" y="821"/>
                  </a:lnTo>
                  <a:lnTo>
                    <a:pt x="1140" y="820"/>
                  </a:lnTo>
                  <a:lnTo>
                    <a:pt x="1127" y="820"/>
                  </a:lnTo>
                  <a:lnTo>
                    <a:pt x="1115" y="821"/>
                  </a:lnTo>
                  <a:lnTo>
                    <a:pt x="1102" y="822"/>
                  </a:lnTo>
                  <a:lnTo>
                    <a:pt x="1089" y="824"/>
                  </a:lnTo>
                  <a:lnTo>
                    <a:pt x="1078" y="827"/>
                  </a:lnTo>
                  <a:lnTo>
                    <a:pt x="1068" y="830"/>
                  </a:lnTo>
                  <a:lnTo>
                    <a:pt x="1058" y="833"/>
                  </a:lnTo>
                  <a:lnTo>
                    <a:pt x="1049" y="838"/>
                  </a:lnTo>
                  <a:lnTo>
                    <a:pt x="1040" y="844"/>
                  </a:lnTo>
                  <a:lnTo>
                    <a:pt x="1033" y="848"/>
                  </a:lnTo>
                  <a:lnTo>
                    <a:pt x="1025" y="853"/>
                  </a:lnTo>
                  <a:lnTo>
                    <a:pt x="1016" y="859"/>
                  </a:lnTo>
                  <a:lnTo>
                    <a:pt x="1007" y="865"/>
                  </a:lnTo>
                  <a:lnTo>
                    <a:pt x="996" y="869"/>
                  </a:lnTo>
                  <a:lnTo>
                    <a:pt x="985" y="874"/>
                  </a:lnTo>
                  <a:lnTo>
                    <a:pt x="972" y="878"/>
                  </a:lnTo>
                  <a:lnTo>
                    <a:pt x="957" y="883"/>
                  </a:lnTo>
                  <a:lnTo>
                    <a:pt x="941" y="886"/>
                  </a:lnTo>
                  <a:lnTo>
                    <a:pt x="921" y="889"/>
                  </a:lnTo>
                  <a:lnTo>
                    <a:pt x="902" y="891"/>
                  </a:lnTo>
                  <a:lnTo>
                    <a:pt x="883" y="892"/>
                  </a:lnTo>
                  <a:lnTo>
                    <a:pt x="868" y="895"/>
                  </a:lnTo>
                  <a:lnTo>
                    <a:pt x="853" y="896"/>
                  </a:lnTo>
                  <a:lnTo>
                    <a:pt x="841" y="896"/>
                  </a:lnTo>
                  <a:lnTo>
                    <a:pt x="829" y="897"/>
                  </a:lnTo>
                  <a:lnTo>
                    <a:pt x="819" y="897"/>
                  </a:lnTo>
                  <a:lnTo>
                    <a:pt x="810" y="897"/>
                  </a:lnTo>
                  <a:lnTo>
                    <a:pt x="800" y="896"/>
                  </a:lnTo>
                  <a:lnTo>
                    <a:pt x="791" y="896"/>
                  </a:lnTo>
                  <a:lnTo>
                    <a:pt x="783" y="895"/>
                  </a:lnTo>
                  <a:lnTo>
                    <a:pt x="774" y="893"/>
                  </a:lnTo>
                  <a:lnTo>
                    <a:pt x="765" y="891"/>
                  </a:lnTo>
                  <a:lnTo>
                    <a:pt x="755" y="889"/>
                  </a:lnTo>
                  <a:lnTo>
                    <a:pt x="745" y="886"/>
                  </a:lnTo>
                  <a:lnTo>
                    <a:pt x="734" y="883"/>
                  </a:lnTo>
                  <a:lnTo>
                    <a:pt x="714" y="878"/>
                  </a:lnTo>
                  <a:lnTo>
                    <a:pt x="699" y="874"/>
                  </a:lnTo>
                  <a:lnTo>
                    <a:pt x="686" y="870"/>
                  </a:lnTo>
                  <a:lnTo>
                    <a:pt x="677" y="867"/>
                  </a:lnTo>
                  <a:lnTo>
                    <a:pt x="670" y="865"/>
                  </a:lnTo>
                  <a:lnTo>
                    <a:pt x="667" y="862"/>
                  </a:lnTo>
                  <a:lnTo>
                    <a:pt x="664" y="861"/>
                  </a:lnTo>
                  <a:lnTo>
                    <a:pt x="663" y="861"/>
                  </a:lnTo>
                  <a:lnTo>
                    <a:pt x="663" y="861"/>
                  </a:lnTo>
                  <a:lnTo>
                    <a:pt x="664" y="861"/>
                  </a:lnTo>
                  <a:lnTo>
                    <a:pt x="664" y="862"/>
                  </a:lnTo>
                  <a:lnTo>
                    <a:pt x="666" y="863"/>
                  </a:lnTo>
                  <a:lnTo>
                    <a:pt x="578" y="815"/>
                  </a:lnTo>
                  <a:lnTo>
                    <a:pt x="586" y="822"/>
                  </a:lnTo>
                  <a:lnTo>
                    <a:pt x="599" y="835"/>
                  </a:lnTo>
                  <a:lnTo>
                    <a:pt x="617" y="851"/>
                  </a:lnTo>
                  <a:lnTo>
                    <a:pt x="638" y="869"/>
                  </a:lnTo>
                  <a:lnTo>
                    <a:pt x="660" y="889"/>
                  </a:lnTo>
                  <a:lnTo>
                    <a:pt x="684" y="905"/>
                  </a:lnTo>
                  <a:lnTo>
                    <a:pt x="706" y="919"/>
                  </a:lnTo>
                  <a:lnTo>
                    <a:pt x="727" y="927"/>
                  </a:lnTo>
                  <a:lnTo>
                    <a:pt x="749" y="934"/>
                  </a:lnTo>
                  <a:lnTo>
                    <a:pt x="768" y="939"/>
                  </a:lnTo>
                  <a:lnTo>
                    <a:pt x="785" y="946"/>
                  </a:lnTo>
                  <a:lnTo>
                    <a:pt x="802" y="952"/>
                  </a:lnTo>
                  <a:lnTo>
                    <a:pt x="819" y="957"/>
                  </a:lnTo>
                  <a:lnTo>
                    <a:pt x="837" y="961"/>
                  </a:lnTo>
                  <a:lnTo>
                    <a:pt x="859" y="964"/>
                  </a:lnTo>
                  <a:lnTo>
                    <a:pt x="886" y="964"/>
                  </a:lnTo>
                  <a:lnTo>
                    <a:pt x="879" y="988"/>
                  </a:lnTo>
                  <a:lnTo>
                    <a:pt x="867" y="1022"/>
                  </a:lnTo>
                  <a:lnTo>
                    <a:pt x="853" y="1066"/>
                  </a:lnTo>
                  <a:lnTo>
                    <a:pt x="835" y="1116"/>
                  </a:lnTo>
                  <a:lnTo>
                    <a:pt x="814" y="1170"/>
                  </a:lnTo>
                  <a:lnTo>
                    <a:pt x="790" y="1226"/>
                  </a:lnTo>
                  <a:lnTo>
                    <a:pt x="764" y="1283"/>
                  </a:lnTo>
                  <a:lnTo>
                    <a:pt x="735" y="1338"/>
                  </a:lnTo>
                  <a:lnTo>
                    <a:pt x="700" y="1405"/>
                  </a:lnTo>
                  <a:lnTo>
                    <a:pt x="670" y="1475"/>
                  </a:lnTo>
                  <a:lnTo>
                    <a:pt x="645" y="1547"/>
                  </a:lnTo>
                  <a:lnTo>
                    <a:pt x="625" y="1614"/>
                  </a:lnTo>
                  <a:lnTo>
                    <a:pt x="609" y="1672"/>
                  </a:lnTo>
                  <a:lnTo>
                    <a:pt x="598" y="1718"/>
                  </a:lnTo>
                  <a:lnTo>
                    <a:pt x="591" y="1749"/>
                  </a:lnTo>
                  <a:lnTo>
                    <a:pt x="588" y="1761"/>
                  </a:lnTo>
                  <a:lnTo>
                    <a:pt x="591" y="1752"/>
                  </a:lnTo>
                  <a:lnTo>
                    <a:pt x="599" y="1729"/>
                  </a:lnTo>
                  <a:lnTo>
                    <a:pt x="612" y="1693"/>
                  </a:lnTo>
                  <a:lnTo>
                    <a:pt x="629" y="1648"/>
                  </a:lnTo>
                  <a:lnTo>
                    <a:pt x="650" y="1595"/>
                  </a:lnTo>
                  <a:lnTo>
                    <a:pt x="676" y="1537"/>
                  </a:lnTo>
                  <a:lnTo>
                    <a:pt x="705" y="1476"/>
                  </a:lnTo>
                  <a:lnTo>
                    <a:pt x="738" y="1415"/>
                  </a:lnTo>
                  <a:lnTo>
                    <a:pt x="753" y="1390"/>
                  </a:lnTo>
                  <a:lnTo>
                    <a:pt x="767" y="1362"/>
                  </a:lnTo>
                  <a:lnTo>
                    <a:pt x="782" y="1335"/>
                  </a:lnTo>
                  <a:lnTo>
                    <a:pt x="797" y="1306"/>
                  </a:lnTo>
                  <a:lnTo>
                    <a:pt x="812" y="1277"/>
                  </a:lnTo>
                  <a:lnTo>
                    <a:pt x="827" y="1248"/>
                  </a:lnTo>
                  <a:lnTo>
                    <a:pt x="841" y="1219"/>
                  </a:lnTo>
                  <a:lnTo>
                    <a:pt x="856" y="1191"/>
                  </a:lnTo>
                  <a:lnTo>
                    <a:pt x="868" y="1163"/>
                  </a:lnTo>
                  <a:lnTo>
                    <a:pt x="882" y="1136"/>
                  </a:lnTo>
                  <a:lnTo>
                    <a:pt x="894" y="1111"/>
                  </a:lnTo>
                  <a:lnTo>
                    <a:pt x="905" y="1087"/>
                  </a:lnTo>
                  <a:lnTo>
                    <a:pt x="916" y="1065"/>
                  </a:lnTo>
                  <a:lnTo>
                    <a:pt x="926" y="1044"/>
                  </a:lnTo>
                  <a:lnTo>
                    <a:pt x="934" y="1027"/>
                  </a:lnTo>
                  <a:lnTo>
                    <a:pt x="941" y="1011"/>
                  </a:lnTo>
                  <a:lnTo>
                    <a:pt x="954" y="1016"/>
                  </a:lnTo>
                  <a:lnTo>
                    <a:pt x="967" y="1019"/>
                  </a:lnTo>
                  <a:lnTo>
                    <a:pt x="981" y="1024"/>
                  </a:lnTo>
                  <a:lnTo>
                    <a:pt x="996" y="1027"/>
                  </a:lnTo>
                  <a:lnTo>
                    <a:pt x="1011" y="1030"/>
                  </a:lnTo>
                  <a:lnTo>
                    <a:pt x="1026" y="1034"/>
                  </a:lnTo>
                  <a:lnTo>
                    <a:pt x="1041" y="1037"/>
                  </a:lnTo>
                  <a:lnTo>
                    <a:pt x="1056" y="1041"/>
                  </a:lnTo>
                  <a:lnTo>
                    <a:pt x="1076" y="1044"/>
                  </a:lnTo>
                  <a:lnTo>
                    <a:pt x="1095" y="1048"/>
                  </a:lnTo>
                  <a:lnTo>
                    <a:pt x="1114" y="1049"/>
                  </a:lnTo>
                  <a:lnTo>
                    <a:pt x="1131" y="1050"/>
                  </a:lnTo>
                  <a:lnTo>
                    <a:pt x="1148" y="1050"/>
                  </a:lnTo>
                  <a:lnTo>
                    <a:pt x="1163" y="1049"/>
                  </a:lnTo>
                  <a:lnTo>
                    <a:pt x="1178" y="1048"/>
                  </a:lnTo>
                  <a:lnTo>
                    <a:pt x="1192" y="1045"/>
                  </a:lnTo>
                  <a:lnTo>
                    <a:pt x="1205" y="1043"/>
                  </a:lnTo>
                  <a:lnTo>
                    <a:pt x="1216" y="1040"/>
                  </a:lnTo>
                  <a:lnTo>
                    <a:pt x="1228" y="1036"/>
                  </a:lnTo>
                  <a:lnTo>
                    <a:pt x="1237" y="1034"/>
                  </a:lnTo>
                  <a:lnTo>
                    <a:pt x="1246" y="1030"/>
                  </a:lnTo>
                  <a:lnTo>
                    <a:pt x="1253" y="1027"/>
                  </a:lnTo>
                  <a:lnTo>
                    <a:pt x="1260" y="1024"/>
                  </a:lnTo>
                  <a:lnTo>
                    <a:pt x="1266" y="1021"/>
                  </a:lnTo>
                  <a:lnTo>
                    <a:pt x="1269" y="1024"/>
                  </a:lnTo>
                  <a:lnTo>
                    <a:pt x="1273" y="1026"/>
                  </a:lnTo>
                  <a:lnTo>
                    <a:pt x="1277" y="1027"/>
                  </a:lnTo>
                  <a:lnTo>
                    <a:pt x="1282" y="1029"/>
                  </a:lnTo>
                  <a:lnTo>
                    <a:pt x="1285" y="1030"/>
                  </a:lnTo>
                  <a:lnTo>
                    <a:pt x="1290" y="1032"/>
                  </a:lnTo>
                  <a:lnTo>
                    <a:pt x="1296" y="1033"/>
                  </a:lnTo>
                  <a:lnTo>
                    <a:pt x="1300" y="1034"/>
                  </a:lnTo>
                  <a:lnTo>
                    <a:pt x="1312" y="1036"/>
                  </a:lnTo>
                  <a:lnTo>
                    <a:pt x="1326" y="1037"/>
                  </a:lnTo>
                  <a:lnTo>
                    <a:pt x="1339" y="1039"/>
                  </a:lnTo>
                  <a:lnTo>
                    <a:pt x="1354" y="1040"/>
                  </a:lnTo>
                  <a:lnTo>
                    <a:pt x="1369" y="1041"/>
                  </a:lnTo>
                  <a:lnTo>
                    <a:pt x="1385" y="1041"/>
                  </a:lnTo>
                  <a:lnTo>
                    <a:pt x="1400" y="1041"/>
                  </a:lnTo>
                  <a:lnTo>
                    <a:pt x="1416" y="1041"/>
                  </a:lnTo>
                  <a:lnTo>
                    <a:pt x="1431" y="1041"/>
                  </a:lnTo>
                  <a:lnTo>
                    <a:pt x="1445" y="1041"/>
                  </a:lnTo>
                  <a:lnTo>
                    <a:pt x="1458" y="1041"/>
                  </a:lnTo>
                  <a:lnTo>
                    <a:pt x="1469" y="1041"/>
                  </a:lnTo>
                  <a:lnTo>
                    <a:pt x="1480" y="1040"/>
                  </a:lnTo>
                  <a:lnTo>
                    <a:pt x="1488" y="1040"/>
                  </a:lnTo>
                  <a:lnTo>
                    <a:pt x="1495" y="1040"/>
                  </a:lnTo>
                  <a:lnTo>
                    <a:pt x="1498" y="1040"/>
                  </a:lnTo>
                  <a:lnTo>
                    <a:pt x="1512" y="1039"/>
                  </a:lnTo>
                  <a:lnTo>
                    <a:pt x="1524" y="1036"/>
                  </a:lnTo>
                  <a:lnTo>
                    <a:pt x="1534" y="1032"/>
                  </a:lnTo>
                  <a:lnTo>
                    <a:pt x="1542" y="1027"/>
                  </a:lnTo>
                  <a:lnTo>
                    <a:pt x="1549" y="1020"/>
                  </a:lnTo>
                  <a:lnTo>
                    <a:pt x="1555" y="1012"/>
                  </a:lnTo>
                  <a:lnTo>
                    <a:pt x="1559" y="1002"/>
                  </a:lnTo>
                  <a:lnTo>
                    <a:pt x="1563" y="990"/>
                  </a:lnTo>
                  <a:lnTo>
                    <a:pt x="1565" y="983"/>
                  </a:lnTo>
                  <a:lnTo>
                    <a:pt x="1567" y="976"/>
                  </a:lnTo>
                  <a:lnTo>
                    <a:pt x="1571" y="968"/>
                  </a:lnTo>
                  <a:lnTo>
                    <a:pt x="1577" y="958"/>
                  </a:lnTo>
                  <a:lnTo>
                    <a:pt x="1586" y="941"/>
                  </a:lnTo>
                  <a:lnTo>
                    <a:pt x="1594" y="923"/>
                  </a:lnTo>
                  <a:lnTo>
                    <a:pt x="1601" y="906"/>
                  </a:lnTo>
                  <a:lnTo>
                    <a:pt x="1607" y="890"/>
                  </a:lnTo>
                  <a:lnTo>
                    <a:pt x="1611" y="875"/>
                  </a:lnTo>
                  <a:lnTo>
                    <a:pt x="1615" y="861"/>
                  </a:lnTo>
                  <a:lnTo>
                    <a:pt x="1617" y="850"/>
                  </a:lnTo>
                  <a:lnTo>
                    <a:pt x="1618" y="840"/>
                  </a:lnTo>
                  <a:lnTo>
                    <a:pt x="1632" y="830"/>
                  </a:lnTo>
                  <a:lnTo>
                    <a:pt x="1645" y="820"/>
                  </a:lnTo>
                  <a:lnTo>
                    <a:pt x="1657" y="809"/>
                  </a:lnTo>
                  <a:lnTo>
                    <a:pt x="1668" y="800"/>
                  </a:lnTo>
                  <a:lnTo>
                    <a:pt x="1678" y="792"/>
                  </a:lnTo>
                  <a:lnTo>
                    <a:pt x="1686" y="784"/>
                  </a:lnTo>
                  <a:lnTo>
                    <a:pt x="1692" y="778"/>
                  </a:lnTo>
                  <a:lnTo>
                    <a:pt x="1696" y="774"/>
                  </a:lnTo>
                  <a:lnTo>
                    <a:pt x="1709" y="753"/>
                  </a:lnTo>
                  <a:lnTo>
                    <a:pt x="1714" y="731"/>
                  </a:lnTo>
                  <a:lnTo>
                    <a:pt x="1715" y="709"/>
                  </a:lnTo>
                  <a:lnTo>
                    <a:pt x="1714" y="688"/>
                  </a:lnTo>
                  <a:lnTo>
                    <a:pt x="1712" y="684"/>
                  </a:lnTo>
                  <a:lnTo>
                    <a:pt x="1712" y="679"/>
                  </a:lnTo>
                  <a:lnTo>
                    <a:pt x="1712" y="674"/>
                  </a:lnTo>
                  <a:lnTo>
                    <a:pt x="1712" y="671"/>
                  </a:lnTo>
                  <a:lnTo>
                    <a:pt x="1711" y="661"/>
                  </a:lnTo>
                  <a:lnTo>
                    <a:pt x="1708" y="649"/>
                  </a:lnTo>
                  <a:lnTo>
                    <a:pt x="1703" y="636"/>
                  </a:lnTo>
                  <a:lnTo>
                    <a:pt x="1696" y="624"/>
                  </a:lnTo>
                  <a:lnTo>
                    <a:pt x="1689" y="611"/>
                  </a:lnTo>
                  <a:lnTo>
                    <a:pt x="1681" y="598"/>
                  </a:lnTo>
                  <a:lnTo>
                    <a:pt x="1672" y="586"/>
                  </a:lnTo>
                  <a:lnTo>
                    <a:pt x="1663" y="574"/>
                  </a:lnTo>
                  <a:lnTo>
                    <a:pt x="1671" y="547"/>
                  </a:lnTo>
                  <a:lnTo>
                    <a:pt x="1670" y="518"/>
                  </a:lnTo>
                  <a:lnTo>
                    <a:pt x="1663" y="492"/>
                  </a:lnTo>
                  <a:lnTo>
                    <a:pt x="1656" y="471"/>
                  </a:lnTo>
                  <a:lnTo>
                    <a:pt x="1655" y="467"/>
                  </a:lnTo>
                  <a:lnTo>
                    <a:pt x="1653" y="464"/>
                  </a:lnTo>
                  <a:lnTo>
                    <a:pt x="1651" y="460"/>
                  </a:lnTo>
                  <a:lnTo>
                    <a:pt x="1651" y="458"/>
                  </a:lnTo>
                  <a:lnTo>
                    <a:pt x="1650" y="450"/>
                  </a:lnTo>
                  <a:lnTo>
                    <a:pt x="1648" y="439"/>
                  </a:lnTo>
                  <a:lnTo>
                    <a:pt x="1646" y="429"/>
                  </a:lnTo>
                  <a:lnTo>
                    <a:pt x="1642" y="418"/>
                  </a:lnTo>
                  <a:lnTo>
                    <a:pt x="1636" y="404"/>
                  </a:lnTo>
                  <a:lnTo>
                    <a:pt x="1630" y="388"/>
                  </a:lnTo>
                  <a:lnTo>
                    <a:pt x="1621" y="370"/>
                  </a:lnTo>
                  <a:lnTo>
                    <a:pt x="1611" y="350"/>
                  </a:lnTo>
                  <a:lnTo>
                    <a:pt x="1603" y="336"/>
                  </a:lnTo>
                  <a:lnTo>
                    <a:pt x="1595" y="322"/>
                  </a:lnTo>
                  <a:lnTo>
                    <a:pt x="1586" y="309"/>
                  </a:lnTo>
                  <a:lnTo>
                    <a:pt x="1578" y="298"/>
                  </a:lnTo>
                  <a:lnTo>
                    <a:pt x="1589" y="297"/>
                  </a:lnTo>
                  <a:lnTo>
                    <a:pt x="1598" y="295"/>
                  </a:lnTo>
                  <a:lnTo>
                    <a:pt x="1608" y="294"/>
                  </a:lnTo>
                  <a:lnTo>
                    <a:pt x="1615" y="293"/>
                  </a:lnTo>
                  <a:lnTo>
                    <a:pt x="1621" y="292"/>
                  </a:lnTo>
                  <a:lnTo>
                    <a:pt x="1628" y="291"/>
                  </a:lnTo>
                  <a:lnTo>
                    <a:pt x="1634" y="290"/>
                  </a:lnTo>
                  <a:lnTo>
                    <a:pt x="1640" y="288"/>
                  </a:lnTo>
                  <a:lnTo>
                    <a:pt x="1646" y="287"/>
                  </a:lnTo>
                  <a:lnTo>
                    <a:pt x="1653" y="286"/>
                  </a:lnTo>
                  <a:lnTo>
                    <a:pt x="1659" y="285"/>
                  </a:lnTo>
                  <a:lnTo>
                    <a:pt x="1668" y="284"/>
                  </a:lnTo>
                  <a:lnTo>
                    <a:pt x="1673" y="283"/>
                  </a:lnTo>
                  <a:lnTo>
                    <a:pt x="1679" y="282"/>
                  </a:lnTo>
                  <a:lnTo>
                    <a:pt x="1686" y="282"/>
                  </a:lnTo>
                  <a:lnTo>
                    <a:pt x="1693" y="280"/>
                  </a:lnTo>
                  <a:lnTo>
                    <a:pt x="1700" y="279"/>
                  </a:lnTo>
                  <a:lnTo>
                    <a:pt x="1708" y="278"/>
                  </a:lnTo>
                  <a:lnTo>
                    <a:pt x="1716" y="278"/>
                  </a:lnTo>
                  <a:lnTo>
                    <a:pt x="1724" y="277"/>
                  </a:lnTo>
                  <a:lnTo>
                    <a:pt x="1740" y="275"/>
                  </a:lnTo>
                  <a:lnTo>
                    <a:pt x="1756" y="273"/>
                  </a:lnTo>
                  <a:lnTo>
                    <a:pt x="1773" y="271"/>
                  </a:lnTo>
                  <a:lnTo>
                    <a:pt x="1791" y="269"/>
                  </a:lnTo>
                  <a:lnTo>
                    <a:pt x="1808" y="267"/>
                  </a:lnTo>
                  <a:lnTo>
                    <a:pt x="1826" y="264"/>
                  </a:lnTo>
                  <a:lnTo>
                    <a:pt x="1843" y="262"/>
                  </a:lnTo>
                  <a:lnTo>
                    <a:pt x="1860" y="260"/>
                  </a:lnTo>
                  <a:lnTo>
                    <a:pt x="1874" y="257"/>
                  </a:lnTo>
                  <a:lnTo>
                    <a:pt x="1887" y="254"/>
                  </a:lnTo>
                  <a:lnTo>
                    <a:pt x="1902" y="250"/>
                  </a:lnTo>
                  <a:lnTo>
                    <a:pt x="1917" y="247"/>
                  </a:lnTo>
                  <a:lnTo>
                    <a:pt x="1932" y="242"/>
                  </a:lnTo>
                  <a:lnTo>
                    <a:pt x="1947" y="239"/>
                  </a:lnTo>
                  <a:lnTo>
                    <a:pt x="1962" y="234"/>
                  </a:lnTo>
                  <a:lnTo>
                    <a:pt x="1977" y="229"/>
                  </a:lnTo>
                  <a:lnTo>
                    <a:pt x="1991" y="223"/>
                  </a:lnTo>
                  <a:lnTo>
                    <a:pt x="2006" y="217"/>
                  </a:lnTo>
                  <a:lnTo>
                    <a:pt x="2019" y="210"/>
                  </a:lnTo>
                  <a:lnTo>
                    <a:pt x="2033" y="203"/>
                  </a:lnTo>
                  <a:lnTo>
                    <a:pt x="2044" y="196"/>
                  </a:lnTo>
                  <a:lnTo>
                    <a:pt x="2056" y="188"/>
                  </a:lnTo>
                  <a:lnTo>
                    <a:pt x="2067" y="180"/>
                  </a:lnTo>
                  <a:lnTo>
                    <a:pt x="2076" y="171"/>
                  </a:lnTo>
                  <a:lnTo>
                    <a:pt x="2091" y="155"/>
                  </a:lnTo>
                  <a:lnTo>
                    <a:pt x="2104" y="138"/>
                  </a:lnTo>
                  <a:lnTo>
                    <a:pt x="2112" y="121"/>
                  </a:lnTo>
                  <a:lnTo>
                    <a:pt x="2118" y="104"/>
                  </a:lnTo>
                  <a:lnTo>
                    <a:pt x="2120" y="87"/>
                  </a:lnTo>
                  <a:lnTo>
                    <a:pt x="2119" y="70"/>
                  </a:lnTo>
                  <a:lnTo>
                    <a:pt x="2114" y="52"/>
                  </a:lnTo>
                  <a:lnTo>
                    <a:pt x="2107" y="34"/>
                  </a:lnTo>
                  <a:close/>
                </a:path>
              </a:pathLst>
            </a:custGeom>
            <a:solidFill>
              <a:srgbClr val="000000"/>
            </a:solidFill>
            <a:ln w="9525">
              <a:noFill/>
            </a:ln>
          </p:spPr>
          <p:txBody>
            <a:bodyPr/>
            <a:p>
              <a:endParaRPr lang="zh-CN" altLang="en-US"/>
            </a:p>
          </p:txBody>
        </p:sp>
        <p:sp>
          <p:nvSpPr>
            <p:cNvPr id="183304" name="未知"/>
            <p:cNvSpPr/>
            <p:nvPr/>
          </p:nvSpPr>
          <p:spPr>
            <a:xfrm>
              <a:off x="490" y="648"/>
              <a:ext cx="113" cy="43"/>
            </a:xfrm>
            <a:custGeom>
              <a:avLst/>
              <a:gdLst/>
              <a:ahLst/>
              <a:cxnLst/>
              <a:pathLst>
                <a:path w="226" h="87">
                  <a:moveTo>
                    <a:pt x="86" y="78"/>
                  </a:moveTo>
                  <a:lnTo>
                    <a:pt x="73" y="75"/>
                  </a:lnTo>
                  <a:lnTo>
                    <a:pt x="59" y="73"/>
                  </a:lnTo>
                  <a:lnTo>
                    <a:pt x="47" y="70"/>
                  </a:lnTo>
                  <a:lnTo>
                    <a:pt x="36" y="67"/>
                  </a:lnTo>
                  <a:lnTo>
                    <a:pt x="25" y="65"/>
                  </a:lnTo>
                  <a:lnTo>
                    <a:pt x="16" y="62"/>
                  </a:lnTo>
                  <a:lnTo>
                    <a:pt x="8" y="60"/>
                  </a:lnTo>
                  <a:lnTo>
                    <a:pt x="0" y="58"/>
                  </a:lnTo>
                  <a:lnTo>
                    <a:pt x="13" y="53"/>
                  </a:lnTo>
                  <a:lnTo>
                    <a:pt x="25" y="50"/>
                  </a:lnTo>
                  <a:lnTo>
                    <a:pt x="36" y="45"/>
                  </a:lnTo>
                  <a:lnTo>
                    <a:pt x="46" y="40"/>
                  </a:lnTo>
                  <a:lnTo>
                    <a:pt x="55" y="36"/>
                  </a:lnTo>
                  <a:lnTo>
                    <a:pt x="63" y="30"/>
                  </a:lnTo>
                  <a:lnTo>
                    <a:pt x="71" y="25"/>
                  </a:lnTo>
                  <a:lnTo>
                    <a:pt x="78" y="21"/>
                  </a:lnTo>
                  <a:lnTo>
                    <a:pt x="84" y="17"/>
                  </a:lnTo>
                  <a:lnTo>
                    <a:pt x="90" y="14"/>
                  </a:lnTo>
                  <a:lnTo>
                    <a:pt x="96" y="10"/>
                  </a:lnTo>
                  <a:lnTo>
                    <a:pt x="101" y="8"/>
                  </a:lnTo>
                  <a:lnTo>
                    <a:pt x="107" y="6"/>
                  </a:lnTo>
                  <a:lnTo>
                    <a:pt x="113" y="4"/>
                  </a:lnTo>
                  <a:lnTo>
                    <a:pt x="119" y="2"/>
                  </a:lnTo>
                  <a:lnTo>
                    <a:pt x="126" y="1"/>
                  </a:lnTo>
                  <a:lnTo>
                    <a:pt x="130" y="1"/>
                  </a:lnTo>
                  <a:lnTo>
                    <a:pt x="135" y="0"/>
                  </a:lnTo>
                  <a:lnTo>
                    <a:pt x="139" y="0"/>
                  </a:lnTo>
                  <a:lnTo>
                    <a:pt x="144" y="0"/>
                  </a:lnTo>
                  <a:lnTo>
                    <a:pt x="149" y="0"/>
                  </a:lnTo>
                  <a:lnTo>
                    <a:pt x="153" y="0"/>
                  </a:lnTo>
                  <a:lnTo>
                    <a:pt x="158" y="0"/>
                  </a:lnTo>
                  <a:lnTo>
                    <a:pt x="162" y="0"/>
                  </a:lnTo>
                  <a:lnTo>
                    <a:pt x="167" y="9"/>
                  </a:lnTo>
                  <a:lnTo>
                    <a:pt x="172" y="16"/>
                  </a:lnTo>
                  <a:lnTo>
                    <a:pt x="177" y="22"/>
                  </a:lnTo>
                  <a:lnTo>
                    <a:pt x="183" y="28"/>
                  </a:lnTo>
                  <a:lnTo>
                    <a:pt x="189" y="32"/>
                  </a:lnTo>
                  <a:lnTo>
                    <a:pt x="196" y="38"/>
                  </a:lnTo>
                  <a:lnTo>
                    <a:pt x="203" y="46"/>
                  </a:lnTo>
                  <a:lnTo>
                    <a:pt x="212" y="57"/>
                  </a:lnTo>
                  <a:lnTo>
                    <a:pt x="217" y="61"/>
                  </a:lnTo>
                  <a:lnTo>
                    <a:pt x="220" y="66"/>
                  </a:lnTo>
                  <a:lnTo>
                    <a:pt x="223" y="70"/>
                  </a:lnTo>
                  <a:lnTo>
                    <a:pt x="226" y="75"/>
                  </a:lnTo>
                  <a:lnTo>
                    <a:pt x="215" y="78"/>
                  </a:lnTo>
                  <a:lnTo>
                    <a:pt x="203" y="82"/>
                  </a:lnTo>
                  <a:lnTo>
                    <a:pt x="188" y="84"/>
                  </a:lnTo>
                  <a:lnTo>
                    <a:pt x="172" y="85"/>
                  </a:lnTo>
                  <a:lnTo>
                    <a:pt x="153" y="87"/>
                  </a:lnTo>
                  <a:lnTo>
                    <a:pt x="132" y="85"/>
                  </a:lnTo>
                  <a:lnTo>
                    <a:pt x="111" y="83"/>
                  </a:lnTo>
                  <a:lnTo>
                    <a:pt x="86" y="78"/>
                  </a:lnTo>
                  <a:close/>
                </a:path>
              </a:pathLst>
            </a:custGeom>
            <a:solidFill>
              <a:srgbClr val="CC998C"/>
            </a:solidFill>
            <a:ln w="9525">
              <a:noFill/>
            </a:ln>
          </p:spPr>
          <p:txBody>
            <a:bodyPr/>
            <a:p>
              <a:endParaRPr lang="zh-CN" altLang="en-US"/>
            </a:p>
          </p:txBody>
        </p:sp>
        <p:sp>
          <p:nvSpPr>
            <p:cNvPr id="183305" name="未知"/>
            <p:cNvSpPr/>
            <p:nvPr/>
          </p:nvSpPr>
          <p:spPr>
            <a:xfrm>
              <a:off x="628" y="652"/>
              <a:ext cx="132" cy="34"/>
            </a:xfrm>
            <a:custGeom>
              <a:avLst/>
              <a:gdLst/>
              <a:ahLst/>
              <a:cxnLst/>
              <a:pathLst>
                <a:path w="264" h="69">
                  <a:moveTo>
                    <a:pt x="254" y="19"/>
                  </a:moveTo>
                  <a:lnTo>
                    <a:pt x="246" y="34"/>
                  </a:lnTo>
                  <a:lnTo>
                    <a:pt x="240" y="46"/>
                  </a:lnTo>
                  <a:lnTo>
                    <a:pt x="235" y="59"/>
                  </a:lnTo>
                  <a:lnTo>
                    <a:pt x="233" y="68"/>
                  </a:lnTo>
                  <a:lnTo>
                    <a:pt x="212" y="69"/>
                  </a:lnTo>
                  <a:lnTo>
                    <a:pt x="188" y="69"/>
                  </a:lnTo>
                  <a:lnTo>
                    <a:pt x="164" y="69"/>
                  </a:lnTo>
                  <a:lnTo>
                    <a:pt x="139" y="69"/>
                  </a:lnTo>
                  <a:lnTo>
                    <a:pt x="113" y="69"/>
                  </a:lnTo>
                  <a:lnTo>
                    <a:pt x="90" y="68"/>
                  </a:lnTo>
                  <a:lnTo>
                    <a:pt x="70" y="66"/>
                  </a:lnTo>
                  <a:lnTo>
                    <a:pt x="53" y="64"/>
                  </a:lnTo>
                  <a:lnTo>
                    <a:pt x="48" y="62"/>
                  </a:lnTo>
                  <a:lnTo>
                    <a:pt x="42" y="60"/>
                  </a:lnTo>
                  <a:lnTo>
                    <a:pt x="37" y="58"/>
                  </a:lnTo>
                  <a:lnTo>
                    <a:pt x="33" y="54"/>
                  </a:lnTo>
                  <a:lnTo>
                    <a:pt x="29" y="50"/>
                  </a:lnTo>
                  <a:lnTo>
                    <a:pt x="25" y="45"/>
                  </a:lnTo>
                  <a:lnTo>
                    <a:pt x="20" y="39"/>
                  </a:lnTo>
                  <a:lnTo>
                    <a:pt x="14" y="31"/>
                  </a:lnTo>
                  <a:lnTo>
                    <a:pt x="11" y="27"/>
                  </a:lnTo>
                  <a:lnTo>
                    <a:pt x="7" y="22"/>
                  </a:lnTo>
                  <a:lnTo>
                    <a:pt x="4" y="19"/>
                  </a:lnTo>
                  <a:lnTo>
                    <a:pt x="0" y="14"/>
                  </a:lnTo>
                  <a:lnTo>
                    <a:pt x="12" y="17"/>
                  </a:lnTo>
                  <a:lnTo>
                    <a:pt x="22" y="20"/>
                  </a:lnTo>
                  <a:lnTo>
                    <a:pt x="29" y="22"/>
                  </a:lnTo>
                  <a:lnTo>
                    <a:pt x="34" y="23"/>
                  </a:lnTo>
                  <a:lnTo>
                    <a:pt x="37" y="29"/>
                  </a:lnTo>
                  <a:lnTo>
                    <a:pt x="42" y="34"/>
                  </a:lnTo>
                  <a:lnTo>
                    <a:pt x="48" y="38"/>
                  </a:lnTo>
                  <a:lnTo>
                    <a:pt x="55" y="43"/>
                  </a:lnTo>
                  <a:lnTo>
                    <a:pt x="63" y="46"/>
                  </a:lnTo>
                  <a:lnTo>
                    <a:pt x="72" y="50"/>
                  </a:lnTo>
                  <a:lnTo>
                    <a:pt x="81" y="53"/>
                  </a:lnTo>
                  <a:lnTo>
                    <a:pt x="93" y="55"/>
                  </a:lnTo>
                  <a:lnTo>
                    <a:pt x="106" y="58"/>
                  </a:lnTo>
                  <a:lnTo>
                    <a:pt x="119" y="58"/>
                  </a:lnTo>
                  <a:lnTo>
                    <a:pt x="133" y="55"/>
                  </a:lnTo>
                  <a:lnTo>
                    <a:pt x="147" y="52"/>
                  </a:lnTo>
                  <a:lnTo>
                    <a:pt x="160" y="46"/>
                  </a:lnTo>
                  <a:lnTo>
                    <a:pt x="175" y="40"/>
                  </a:lnTo>
                  <a:lnTo>
                    <a:pt x="190" y="34"/>
                  </a:lnTo>
                  <a:lnTo>
                    <a:pt x="208" y="26"/>
                  </a:lnTo>
                  <a:lnTo>
                    <a:pt x="218" y="21"/>
                  </a:lnTo>
                  <a:lnTo>
                    <a:pt x="227" y="16"/>
                  </a:lnTo>
                  <a:lnTo>
                    <a:pt x="235" y="13"/>
                  </a:lnTo>
                  <a:lnTo>
                    <a:pt x="243" y="9"/>
                  </a:lnTo>
                  <a:lnTo>
                    <a:pt x="250" y="7"/>
                  </a:lnTo>
                  <a:lnTo>
                    <a:pt x="256" y="5"/>
                  </a:lnTo>
                  <a:lnTo>
                    <a:pt x="261" y="2"/>
                  </a:lnTo>
                  <a:lnTo>
                    <a:pt x="264" y="0"/>
                  </a:lnTo>
                  <a:lnTo>
                    <a:pt x="262" y="5"/>
                  </a:lnTo>
                  <a:lnTo>
                    <a:pt x="260" y="9"/>
                  </a:lnTo>
                  <a:lnTo>
                    <a:pt x="257" y="14"/>
                  </a:lnTo>
                  <a:lnTo>
                    <a:pt x="254" y="19"/>
                  </a:lnTo>
                  <a:close/>
                </a:path>
              </a:pathLst>
            </a:custGeom>
            <a:solidFill>
              <a:srgbClr val="CC998C"/>
            </a:solidFill>
            <a:ln w="9525">
              <a:noFill/>
            </a:ln>
          </p:spPr>
          <p:txBody>
            <a:bodyPr/>
            <a:p>
              <a:endParaRPr lang="zh-CN" altLang="en-US"/>
            </a:p>
          </p:txBody>
        </p:sp>
        <p:sp>
          <p:nvSpPr>
            <p:cNvPr id="183306" name="未知"/>
            <p:cNvSpPr/>
            <p:nvPr/>
          </p:nvSpPr>
          <p:spPr>
            <a:xfrm>
              <a:off x="727" y="520"/>
              <a:ext cx="94" cy="104"/>
            </a:xfrm>
            <a:custGeom>
              <a:avLst/>
              <a:gdLst/>
              <a:ahLst/>
              <a:cxnLst/>
              <a:pathLst>
                <a:path w="188" h="209">
                  <a:moveTo>
                    <a:pt x="183" y="90"/>
                  </a:moveTo>
                  <a:lnTo>
                    <a:pt x="175" y="98"/>
                  </a:lnTo>
                  <a:lnTo>
                    <a:pt x="162" y="111"/>
                  </a:lnTo>
                  <a:lnTo>
                    <a:pt x="144" y="126"/>
                  </a:lnTo>
                  <a:lnTo>
                    <a:pt x="122" y="143"/>
                  </a:lnTo>
                  <a:lnTo>
                    <a:pt x="99" y="160"/>
                  </a:lnTo>
                  <a:lnTo>
                    <a:pt x="75" y="178"/>
                  </a:lnTo>
                  <a:lnTo>
                    <a:pt x="50" y="193"/>
                  </a:lnTo>
                  <a:lnTo>
                    <a:pt x="26" y="204"/>
                  </a:lnTo>
                  <a:lnTo>
                    <a:pt x="23" y="205"/>
                  </a:lnTo>
                  <a:lnTo>
                    <a:pt x="21" y="207"/>
                  </a:lnTo>
                  <a:lnTo>
                    <a:pt x="18" y="208"/>
                  </a:lnTo>
                  <a:lnTo>
                    <a:pt x="15" y="209"/>
                  </a:lnTo>
                  <a:lnTo>
                    <a:pt x="16" y="208"/>
                  </a:lnTo>
                  <a:lnTo>
                    <a:pt x="16" y="207"/>
                  </a:lnTo>
                  <a:lnTo>
                    <a:pt x="16" y="207"/>
                  </a:lnTo>
                  <a:lnTo>
                    <a:pt x="16" y="205"/>
                  </a:lnTo>
                  <a:lnTo>
                    <a:pt x="18" y="193"/>
                  </a:lnTo>
                  <a:lnTo>
                    <a:pt x="15" y="179"/>
                  </a:lnTo>
                  <a:lnTo>
                    <a:pt x="10" y="163"/>
                  </a:lnTo>
                  <a:lnTo>
                    <a:pt x="0" y="147"/>
                  </a:lnTo>
                  <a:lnTo>
                    <a:pt x="14" y="134"/>
                  </a:lnTo>
                  <a:lnTo>
                    <a:pt x="28" y="119"/>
                  </a:lnTo>
                  <a:lnTo>
                    <a:pt x="43" y="105"/>
                  </a:lnTo>
                  <a:lnTo>
                    <a:pt x="58" y="90"/>
                  </a:lnTo>
                  <a:lnTo>
                    <a:pt x="73" y="76"/>
                  </a:lnTo>
                  <a:lnTo>
                    <a:pt x="87" y="65"/>
                  </a:lnTo>
                  <a:lnTo>
                    <a:pt x="99" y="54"/>
                  </a:lnTo>
                  <a:lnTo>
                    <a:pt x="110" y="46"/>
                  </a:lnTo>
                  <a:lnTo>
                    <a:pt x="118" y="41"/>
                  </a:lnTo>
                  <a:lnTo>
                    <a:pt x="126" y="35"/>
                  </a:lnTo>
                  <a:lnTo>
                    <a:pt x="133" y="29"/>
                  </a:lnTo>
                  <a:lnTo>
                    <a:pt x="140" y="23"/>
                  </a:lnTo>
                  <a:lnTo>
                    <a:pt x="145" y="18"/>
                  </a:lnTo>
                  <a:lnTo>
                    <a:pt x="151" y="12"/>
                  </a:lnTo>
                  <a:lnTo>
                    <a:pt x="157" y="6"/>
                  </a:lnTo>
                  <a:lnTo>
                    <a:pt x="162" y="0"/>
                  </a:lnTo>
                  <a:lnTo>
                    <a:pt x="170" y="12"/>
                  </a:lnTo>
                  <a:lnTo>
                    <a:pt x="177" y="20"/>
                  </a:lnTo>
                  <a:lnTo>
                    <a:pt x="182" y="27"/>
                  </a:lnTo>
                  <a:lnTo>
                    <a:pt x="185" y="33"/>
                  </a:lnTo>
                  <a:lnTo>
                    <a:pt x="185" y="38"/>
                  </a:lnTo>
                  <a:lnTo>
                    <a:pt x="186" y="44"/>
                  </a:lnTo>
                  <a:lnTo>
                    <a:pt x="187" y="50"/>
                  </a:lnTo>
                  <a:lnTo>
                    <a:pt x="188" y="56"/>
                  </a:lnTo>
                  <a:lnTo>
                    <a:pt x="188" y="64"/>
                  </a:lnTo>
                  <a:lnTo>
                    <a:pt x="187" y="74"/>
                  </a:lnTo>
                  <a:lnTo>
                    <a:pt x="185" y="84"/>
                  </a:lnTo>
                  <a:lnTo>
                    <a:pt x="183" y="90"/>
                  </a:lnTo>
                  <a:close/>
                </a:path>
              </a:pathLst>
            </a:custGeom>
            <a:solidFill>
              <a:srgbClr val="CC998C"/>
            </a:solidFill>
            <a:ln w="9525">
              <a:noFill/>
            </a:ln>
          </p:spPr>
          <p:txBody>
            <a:bodyPr/>
            <a:p>
              <a:endParaRPr lang="zh-CN" altLang="en-US"/>
            </a:p>
          </p:txBody>
        </p:sp>
        <p:sp>
          <p:nvSpPr>
            <p:cNvPr id="183307" name="未知"/>
            <p:cNvSpPr/>
            <p:nvPr/>
          </p:nvSpPr>
          <p:spPr>
            <a:xfrm>
              <a:off x="324" y="678"/>
              <a:ext cx="79" cy="47"/>
            </a:xfrm>
            <a:custGeom>
              <a:avLst/>
              <a:gdLst/>
              <a:ahLst/>
              <a:cxnLst/>
              <a:pathLst>
                <a:path w="159" h="96">
                  <a:moveTo>
                    <a:pt x="151" y="96"/>
                  </a:moveTo>
                  <a:lnTo>
                    <a:pt x="153" y="86"/>
                  </a:lnTo>
                  <a:lnTo>
                    <a:pt x="156" y="77"/>
                  </a:lnTo>
                  <a:lnTo>
                    <a:pt x="157" y="68"/>
                  </a:lnTo>
                  <a:lnTo>
                    <a:pt x="159" y="60"/>
                  </a:lnTo>
                  <a:lnTo>
                    <a:pt x="131" y="53"/>
                  </a:lnTo>
                  <a:lnTo>
                    <a:pt x="103" y="44"/>
                  </a:lnTo>
                  <a:lnTo>
                    <a:pt x="76" y="35"/>
                  </a:lnTo>
                  <a:lnTo>
                    <a:pt x="52" y="24"/>
                  </a:lnTo>
                  <a:lnTo>
                    <a:pt x="31" y="15"/>
                  </a:lnTo>
                  <a:lnTo>
                    <a:pt x="15" y="7"/>
                  </a:lnTo>
                  <a:lnTo>
                    <a:pt x="4" y="2"/>
                  </a:lnTo>
                  <a:lnTo>
                    <a:pt x="0" y="0"/>
                  </a:lnTo>
                  <a:lnTo>
                    <a:pt x="3" y="2"/>
                  </a:lnTo>
                  <a:lnTo>
                    <a:pt x="9" y="10"/>
                  </a:lnTo>
                  <a:lnTo>
                    <a:pt x="20" y="22"/>
                  </a:lnTo>
                  <a:lnTo>
                    <a:pt x="36" y="36"/>
                  </a:lnTo>
                  <a:lnTo>
                    <a:pt x="58" y="52"/>
                  </a:lnTo>
                  <a:lnTo>
                    <a:pt x="83" y="68"/>
                  </a:lnTo>
                  <a:lnTo>
                    <a:pt x="114" y="83"/>
                  </a:lnTo>
                  <a:lnTo>
                    <a:pt x="151" y="96"/>
                  </a:lnTo>
                  <a:close/>
                </a:path>
              </a:pathLst>
            </a:custGeom>
            <a:solidFill>
              <a:srgbClr val="000000"/>
            </a:solidFill>
            <a:ln w="9525">
              <a:noFill/>
            </a:ln>
          </p:spPr>
          <p:txBody>
            <a:bodyPr/>
            <a:p>
              <a:endParaRPr lang="zh-CN" altLang="en-US"/>
            </a:p>
          </p:txBody>
        </p:sp>
        <p:sp>
          <p:nvSpPr>
            <p:cNvPr id="183308" name="未知"/>
            <p:cNvSpPr/>
            <p:nvPr/>
          </p:nvSpPr>
          <p:spPr>
            <a:xfrm>
              <a:off x="316" y="722"/>
              <a:ext cx="75" cy="47"/>
            </a:xfrm>
            <a:custGeom>
              <a:avLst/>
              <a:gdLst/>
              <a:ahLst/>
              <a:cxnLst/>
              <a:pathLst>
                <a:path w="151" h="92">
                  <a:moveTo>
                    <a:pt x="139" y="92"/>
                  </a:moveTo>
                  <a:lnTo>
                    <a:pt x="143" y="84"/>
                  </a:lnTo>
                  <a:lnTo>
                    <a:pt x="145" y="75"/>
                  </a:lnTo>
                  <a:lnTo>
                    <a:pt x="149" y="67"/>
                  </a:lnTo>
                  <a:lnTo>
                    <a:pt x="151" y="59"/>
                  </a:lnTo>
                  <a:lnTo>
                    <a:pt x="124" y="52"/>
                  </a:lnTo>
                  <a:lnTo>
                    <a:pt x="97" y="43"/>
                  </a:lnTo>
                  <a:lnTo>
                    <a:pt x="71" y="32"/>
                  </a:lnTo>
                  <a:lnTo>
                    <a:pt x="48" y="23"/>
                  </a:lnTo>
                  <a:lnTo>
                    <a:pt x="29" y="14"/>
                  </a:lnTo>
                  <a:lnTo>
                    <a:pt x="14" y="7"/>
                  </a:lnTo>
                  <a:lnTo>
                    <a:pt x="4" y="2"/>
                  </a:lnTo>
                  <a:lnTo>
                    <a:pt x="0" y="0"/>
                  </a:lnTo>
                  <a:lnTo>
                    <a:pt x="2" y="2"/>
                  </a:lnTo>
                  <a:lnTo>
                    <a:pt x="8" y="10"/>
                  </a:lnTo>
                  <a:lnTo>
                    <a:pt x="19" y="21"/>
                  </a:lnTo>
                  <a:lnTo>
                    <a:pt x="33" y="33"/>
                  </a:lnTo>
                  <a:lnTo>
                    <a:pt x="53" y="48"/>
                  </a:lnTo>
                  <a:lnTo>
                    <a:pt x="77" y="64"/>
                  </a:lnTo>
                  <a:lnTo>
                    <a:pt x="106" y="79"/>
                  </a:lnTo>
                  <a:lnTo>
                    <a:pt x="139" y="92"/>
                  </a:lnTo>
                  <a:close/>
                </a:path>
              </a:pathLst>
            </a:custGeom>
            <a:solidFill>
              <a:srgbClr val="000000"/>
            </a:solidFill>
            <a:ln w="9525">
              <a:noFill/>
            </a:ln>
          </p:spPr>
          <p:txBody>
            <a:bodyPr/>
            <a:p>
              <a:endParaRPr lang="zh-CN" altLang="en-US"/>
            </a:p>
          </p:txBody>
        </p:sp>
        <p:sp>
          <p:nvSpPr>
            <p:cNvPr id="183309" name="未知"/>
            <p:cNvSpPr/>
            <p:nvPr/>
          </p:nvSpPr>
          <p:spPr>
            <a:xfrm>
              <a:off x="308" y="767"/>
              <a:ext cx="67" cy="43"/>
            </a:xfrm>
            <a:custGeom>
              <a:avLst/>
              <a:gdLst/>
              <a:ahLst/>
              <a:cxnLst/>
              <a:pathLst>
                <a:path w="135" h="85">
                  <a:moveTo>
                    <a:pt x="120" y="85"/>
                  </a:moveTo>
                  <a:lnTo>
                    <a:pt x="123" y="77"/>
                  </a:lnTo>
                  <a:lnTo>
                    <a:pt x="128" y="69"/>
                  </a:lnTo>
                  <a:lnTo>
                    <a:pt x="131" y="62"/>
                  </a:lnTo>
                  <a:lnTo>
                    <a:pt x="135" y="54"/>
                  </a:lnTo>
                  <a:lnTo>
                    <a:pt x="110" y="46"/>
                  </a:lnTo>
                  <a:lnTo>
                    <a:pt x="85" y="38"/>
                  </a:lnTo>
                  <a:lnTo>
                    <a:pt x="62" y="29"/>
                  </a:lnTo>
                  <a:lnTo>
                    <a:pt x="42" y="19"/>
                  </a:lnTo>
                  <a:lnTo>
                    <a:pt x="24" y="12"/>
                  </a:lnTo>
                  <a:lnTo>
                    <a:pt x="12" y="6"/>
                  </a:lnTo>
                  <a:lnTo>
                    <a:pt x="4" y="1"/>
                  </a:lnTo>
                  <a:lnTo>
                    <a:pt x="0" y="0"/>
                  </a:lnTo>
                  <a:lnTo>
                    <a:pt x="2" y="2"/>
                  </a:lnTo>
                  <a:lnTo>
                    <a:pt x="7" y="8"/>
                  </a:lnTo>
                  <a:lnTo>
                    <a:pt x="16" y="18"/>
                  </a:lnTo>
                  <a:lnTo>
                    <a:pt x="29" y="30"/>
                  </a:lnTo>
                  <a:lnTo>
                    <a:pt x="45" y="44"/>
                  </a:lnTo>
                  <a:lnTo>
                    <a:pt x="66" y="57"/>
                  </a:lnTo>
                  <a:lnTo>
                    <a:pt x="91" y="71"/>
                  </a:lnTo>
                  <a:lnTo>
                    <a:pt x="120" y="85"/>
                  </a:lnTo>
                  <a:close/>
                </a:path>
              </a:pathLst>
            </a:custGeom>
            <a:solidFill>
              <a:srgbClr val="000000"/>
            </a:solidFill>
            <a:ln w="9525">
              <a:noFill/>
            </a:ln>
          </p:spPr>
          <p:txBody>
            <a:bodyPr/>
            <a:p>
              <a:endParaRPr lang="zh-CN" altLang="en-US"/>
            </a:p>
          </p:txBody>
        </p:sp>
        <p:sp>
          <p:nvSpPr>
            <p:cNvPr id="183310" name="未知"/>
            <p:cNvSpPr/>
            <p:nvPr/>
          </p:nvSpPr>
          <p:spPr>
            <a:xfrm>
              <a:off x="300" y="812"/>
              <a:ext cx="53" cy="36"/>
            </a:xfrm>
            <a:custGeom>
              <a:avLst/>
              <a:gdLst/>
              <a:ahLst/>
              <a:cxnLst/>
              <a:pathLst>
                <a:path w="106" h="71">
                  <a:moveTo>
                    <a:pt x="91" y="71"/>
                  </a:moveTo>
                  <a:lnTo>
                    <a:pt x="94" y="64"/>
                  </a:lnTo>
                  <a:lnTo>
                    <a:pt x="99" y="57"/>
                  </a:lnTo>
                  <a:lnTo>
                    <a:pt x="102" y="51"/>
                  </a:lnTo>
                  <a:lnTo>
                    <a:pt x="106" y="45"/>
                  </a:lnTo>
                  <a:lnTo>
                    <a:pt x="85" y="38"/>
                  </a:lnTo>
                  <a:lnTo>
                    <a:pt x="66" y="30"/>
                  </a:lnTo>
                  <a:lnTo>
                    <a:pt x="47" y="23"/>
                  </a:lnTo>
                  <a:lnTo>
                    <a:pt x="32" y="15"/>
                  </a:lnTo>
                  <a:lnTo>
                    <a:pt x="18" y="9"/>
                  </a:lnTo>
                  <a:lnTo>
                    <a:pt x="8" y="4"/>
                  </a:lnTo>
                  <a:lnTo>
                    <a:pt x="2" y="1"/>
                  </a:lnTo>
                  <a:lnTo>
                    <a:pt x="0" y="0"/>
                  </a:lnTo>
                  <a:lnTo>
                    <a:pt x="1" y="2"/>
                  </a:lnTo>
                  <a:lnTo>
                    <a:pt x="6" y="7"/>
                  </a:lnTo>
                  <a:lnTo>
                    <a:pt x="13" y="13"/>
                  </a:lnTo>
                  <a:lnTo>
                    <a:pt x="22" y="23"/>
                  </a:lnTo>
                  <a:lnTo>
                    <a:pt x="35" y="34"/>
                  </a:lnTo>
                  <a:lnTo>
                    <a:pt x="51" y="46"/>
                  </a:lnTo>
                  <a:lnTo>
                    <a:pt x="69" y="58"/>
                  </a:lnTo>
                  <a:lnTo>
                    <a:pt x="91" y="71"/>
                  </a:lnTo>
                  <a:close/>
                </a:path>
              </a:pathLst>
            </a:custGeom>
            <a:solidFill>
              <a:srgbClr val="000000"/>
            </a:solidFill>
            <a:ln w="9525">
              <a:noFill/>
            </a:ln>
          </p:spPr>
          <p:txBody>
            <a:bodyPr/>
            <a:p>
              <a:endParaRPr lang="zh-CN" altLang="en-US"/>
            </a:p>
          </p:txBody>
        </p:sp>
        <p:sp>
          <p:nvSpPr>
            <p:cNvPr id="183311" name="未知"/>
            <p:cNvSpPr/>
            <p:nvPr/>
          </p:nvSpPr>
          <p:spPr>
            <a:xfrm>
              <a:off x="292" y="857"/>
              <a:ext cx="40" cy="30"/>
            </a:xfrm>
            <a:custGeom>
              <a:avLst/>
              <a:gdLst/>
              <a:ahLst/>
              <a:cxnLst/>
              <a:pathLst>
                <a:path w="80" h="59">
                  <a:moveTo>
                    <a:pt x="69" y="59"/>
                  </a:moveTo>
                  <a:lnTo>
                    <a:pt x="71" y="54"/>
                  </a:lnTo>
                  <a:lnTo>
                    <a:pt x="75" y="47"/>
                  </a:lnTo>
                  <a:lnTo>
                    <a:pt x="78" y="41"/>
                  </a:lnTo>
                  <a:lnTo>
                    <a:pt x="80" y="35"/>
                  </a:lnTo>
                  <a:lnTo>
                    <a:pt x="64" y="28"/>
                  </a:lnTo>
                  <a:lnTo>
                    <a:pt x="49" y="23"/>
                  </a:lnTo>
                  <a:lnTo>
                    <a:pt x="36" y="17"/>
                  </a:lnTo>
                  <a:lnTo>
                    <a:pt x="23" y="11"/>
                  </a:lnTo>
                  <a:lnTo>
                    <a:pt x="14" y="6"/>
                  </a:lnTo>
                  <a:lnTo>
                    <a:pt x="6" y="3"/>
                  </a:lnTo>
                  <a:lnTo>
                    <a:pt x="1" y="1"/>
                  </a:lnTo>
                  <a:lnTo>
                    <a:pt x="0" y="0"/>
                  </a:lnTo>
                  <a:lnTo>
                    <a:pt x="1" y="1"/>
                  </a:lnTo>
                  <a:lnTo>
                    <a:pt x="4" y="4"/>
                  </a:lnTo>
                  <a:lnTo>
                    <a:pt x="9" y="11"/>
                  </a:lnTo>
                  <a:lnTo>
                    <a:pt x="17" y="18"/>
                  </a:lnTo>
                  <a:lnTo>
                    <a:pt x="26" y="27"/>
                  </a:lnTo>
                  <a:lnTo>
                    <a:pt x="38" y="38"/>
                  </a:lnTo>
                  <a:lnTo>
                    <a:pt x="53" y="48"/>
                  </a:lnTo>
                  <a:lnTo>
                    <a:pt x="69" y="59"/>
                  </a:lnTo>
                  <a:close/>
                </a:path>
              </a:pathLst>
            </a:custGeom>
            <a:solidFill>
              <a:srgbClr val="000000"/>
            </a:solidFill>
            <a:ln w="9525">
              <a:noFill/>
            </a:ln>
          </p:spPr>
          <p:txBody>
            <a:bodyPr/>
            <a:p>
              <a:endParaRPr lang="zh-CN" altLang="en-US"/>
            </a:p>
          </p:txBody>
        </p:sp>
        <p:sp>
          <p:nvSpPr>
            <p:cNvPr id="183312" name="未知"/>
            <p:cNvSpPr/>
            <p:nvPr/>
          </p:nvSpPr>
          <p:spPr>
            <a:xfrm>
              <a:off x="284" y="902"/>
              <a:ext cx="31" cy="25"/>
            </a:xfrm>
            <a:custGeom>
              <a:avLst/>
              <a:gdLst/>
              <a:ahLst/>
              <a:cxnLst/>
              <a:pathLst>
                <a:path w="61" h="50">
                  <a:moveTo>
                    <a:pt x="53" y="50"/>
                  </a:moveTo>
                  <a:lnTo>
                    <a:pt x="55" y="44"/>
                  </a:lnTo>
                  <a:lnTo>
                    <a:pt x="56" y="40"/>
                  </a:lnTo>
                  <a:lnTo>
                    <a:pt x="59" y="34"/>
                  </a:lnTo>
                  <a:lnTo>
                    <a:pt x="61" y="29"/>
                  </a:lnTo>
                  <a:lnTo>
                    <a:pt x="48" y="23"/>
                  </a:lnTo>
                  <a:lnTo>
                    <a:pt x="37" y="19"/>
                  </a:lnTo>
                  <a:lnTo>
                    <a:pt x="26" y="13"/>
                  </a:lnTo>
                  <a:lnTo>
                    <a:pt x="17" y="10"/>
                  </a:lnTo>
                  <a:lnTo>
                    <a:pt x="10" y="5"/>
                  </a:lnTo>
                  <a:lnTo>
                    <a:pt x="5" y="3"/>
                  </a:lnTo>
                  <a:lnTo>
                    <a:pt x="1" y="2"/>
                  </a:lnTo>
                  <a:lnTo>
                    <a:pt x="0" y="0"/>
                  </a:lnTo>
                  <a:lnTo>
                    <a:pt x="1" y="2"/>
                  </a:lnTo>
                  <a:lnTo>
                    <a:pt x="3" y="5"/>
                  </a:lnTo>
                  <a:lnTo>
                    <a:pt x="7" y="10"/>
                  </a:lnTo>
                  <a:lnTo>
                    <a:pt x="13" y="15"/>
                  </a:lnTo>
                  <a:lnTo>
                    <a:pt x="19" y="23"/>
                  </a:lnTo>
                  <a:lnTo>
                    <a:pt x="29" y="31"/>
                  </a:lnTo>
                  <a:lnTo>
                    <a:pt x="40" y="41"/>
                  </a:lnTo>
                  <a:lnTo>
                    <a:pt x="53" y="50"/>
                  </a:lnTo>
                  <a:close/>
                </a:path>
              </a:pathLst>
            </a:custGeom>
            <a:solidFill>
              <a:srgbClr val="000000"/>
            </a:solidFill>
            <a:ln w="9525">
              <a:noFill/>
            </a:ln>
          </p:spPr>
          <p:txBody>
            <a:bodyPr/>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4.72222E-6 -3.7037E-7 C 0.00416 -0.09005 0.0085 -0.18009 0.075 -0.28333 C 0.14149 -0.38657 0.31302 -0.56296 0.39896 -0.61944 C 0.48489 -0.67592 0.53767 -0.64907 0.59062 -0.62222 " pathEditMode="relative" ptsTypes="aaaA">
                                      <p:cBhvr>
                                        <p:cTn id="8" dur="2000" fill="hold"/>
                                        <p:tgtEl>
                                          <p:spTgt spid="6758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21" name="图片 68609"/>
          <p:cNvPicPr>
            <a:picLocks noChangeAspect="1"/>
          </p:cNvPicPr>
          <p:nvPr/>
        </p:nvPicPr>
        <p:blipFill>
          <a:blip r:embed="rId1"/>
          <a:stretch>
            <a:fillRect/>
          </a:stretch>
        </p:blipFill>
        <p:spPr>
          <a:xfrm>
            <a:off x="1833563" y="3175"/>
            <a:ext cx="7310437" cy="6854825"/>
          </a:xfrm>
          <a:prstGeom prst="rect">
            <a:avLst/>
          </a:prstGeom>
          <a:noFill/>
          <a:ln w="12699" cap="flat" cmpd="sng">
            <a:solidFill>
              <a:schemeClr val="accent2"/>
            </a:solidFill>
            <a:prstDash val="solid"/>
            <a:miter/>
            <a:headEnd type="none" w="med" len="med"/>
            <a:tailEnd type="none" w="med" len="med"/>
          </a:ln>
        </p:spPr>
      </p:pic>
      <p:sp>
        <p:nvSpPr>
          <p:cNvPr id="184322" name="未知"/>
          <p:cNvSpPr/>
          <p:nvPr/>
        </p:nvSpPr>
        <p:spPr>
          <a:xfrm>
            <a:off x="1217613" y="3598863"/>
            <a:ext cx="1587" cy="1587"/>
          </a:xfrm>
          <a:custGeom>
            <a:avLst/>
            <a:gdLst/>
            <a:ahLst/>
            <a:cxnLst/>
            <a:pathLst>
              <a:path w="1587" h="1587">
                <a:moveTo>
                  <a:pt x="0" y="0"/>
                </a:moveTo>
                <a:lnTo>
                  <a:pt x="0" y="0"/>
                </a:lnTo>
                <a:lnTo>
                  <a:pt x="0" y="0"/>
                </a:lnTo>
                <a:lnTo>
                  <a:pt x="0" y="0"/>
                </a:lnTo>
                <a:lnTo>
                  <a:pt x="0" y="0"/>
                </a:lnTo>
                <a:lnTo>
                  <a:pt x="0" y="0"/>
                </a:lnTo>
                <a:lnTo>
                  <a:pt x="0" y="0"/>
                </a:lnTo>
                <a:close/>
              </a:path>
            </a:pathLst>
          </a:custGeom>
          <a:solidFill>
            <a:srgbClr val="FFFFFF"/>
          </a:solidFill>
          <a:ln w="9525">
            <a:noFill/>
          </a:ln>
        </p:spPr>
        <p:txBody>
          <a:bodyPr/>
          <a:p>
            <a:endParaRPr lang="zh-CN" altLang="en-US"/>
          </a:p>
        </p:txBody>
      </p:sp>
      <p:grpSp>
        <p:nvGrpSpPr>
          <p:cNvPr id="68612" name="组合 68611"/>
          <p:cNvGrpSpPr/>
          <p:nvPr/>
        </p:nvGrpSpPr>
        <p:grpSpPr>
          <a:xfrm rot="4077580">
            <a:off x="4475163" y="30163"/>
            <a:ext cx="2101850" cy="2343150"/>
            <a:chOff x="0" y="0"/>
            <a:chExt cx="1071" cy="1090"/>
          </a:xfrm>
        </p:grpSpPr>
        <p:sp>
          <p:nvSpPr>
            <p:cNvPr id="184324" name="矩形 68612"/>
            <p:cNvSpPr>
              <a:spLocks noChangeAspect="1" noTextEdit="1"/>
            </p:cNvSpPr>
            <p:nvPr/>
          </p:nvSpPr>
          <p:spPr>
            <a:xfrm>
              <a:off x="0" y="0"/>
              <a:ext cx="1071" cy="109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4325" name="未知"/>
            <p:cNvSpPr/>
            <p:nvPr/>
          </p:nvSpPr>
          <p:spPr>
            <a:xfrm>
              <a:off x="66" y="221"/>
              <a:ext cx="963" cy="784"/>
            </a:xfrm>
            <a:custGeom>
              <a:avLst/>
              <a:gdLst/>
              <a:ahLst/>
              <a:cxnLst/>
              <a:pathLst>
                <a:path w="1926" h="1569">
                  <a:moveTo>
                    <a:pt x="1567" y="18"/>
                  </a:moveTo>
                  <a:lnTo>
                    <a:pt x="1563" y="19"/>
                  </a:lnTo>
                  <a:lnTo>
                    <a:pt x="1537" y="21"/>
                  </a:lnTo>
                  <a:lnTo>
                    <a:pt x="1513" y="23"/>
                  </a:lnTo>
                  <a:lnTo>
                    <a:pt x="1491" y="25"/>
                  </a:lnTo>
                  <a:lnTo>
                    <a:pt x="1470" y="27"/>
                  </a:lnTo>
                  <a:lnTo>
                    <a:pt x="1451" y="28"/>
                  </a:lnTo>
                  <a:lnTo>
                    <a:pt x="1434" y="29"/>
                  </a:lnTo>
                  <a:lnTo>
                    <a:pt x="1418" y="29"/>
                  </a:lnTo>
                  <a:lnTo>
                    <a:pt x="1403" y="30"/>
                  </a:lnTo>
                  <a:lnTo>
                    <a:pt x="1390" y="30"/>
                  </a:lnTo>
                  <a:lnTo>
                    <a:pt x="1378" y="30"/>
                  </a:lnTo>
                  <a:lnTo>
                    <a:pt x="1366" y="32"/>
                  </a:lnTo>
                  <a:lnTo>
                    <a:pt x="1356" y="32"/>
                  </a:lnTo>
                  <a:lnTo>
                    <a:pt x="1347" y="30"/>
                  </a:lnTo>
                  <a:lnTo>
                    <a:pt x="1336" y="30"/>
                  </a:lnTo>
                  <a:lnTo>
                    <a:pt x="1328" y="30"/>
                  </a:lnTo>
                  <a:lnTo>
                    <a:pt x="1319" y="30"/>
                  </a:lnTo>
                  <a:lnTo>
                    <a:pt x="1311" y="30"/>
                  </a:lnTo>
                  <a:lnTo>
                    <a:pt x="1303" y="29"/>
                  </a:lnTo>
                  <a:lnTo>
                    <a:pt x="1294" y="29"/>
                  </a:lnTo>
                  <a:lnTo>
                    <a:pt x="1286" y="29"/>
                  </a:lnTo>
                  <a:lnTo>
                    <a:pt x="1274" y="29"/>
                  </a:lnTo>
                  <a:lnTo>
                    <a:pt x="1260" y="30"/>
                  </a:lnTo>
                  <a:lnTo>
                    <a:pt x="1245" y="32"/>
                  </a:lnTo>
                  <a:lnTo>
                    <a:pt x="1230" y="34"/>
                  </a:lnTo>
                  <a:lnTo>
                    <a:pt x="1214" y="36"/>
                  </a:lnTo>
                  <a:lnTo>
                    <a:pt x="1197" y="38"/>
                  </a:lnTo>
                  <a:lnTo>
                    <a:pt x="1180" y="42"/>
                  </a:lnTo>
                  <a:lnTo>
                    <a:pt x="1161" y="47"/>
                  </a:lnTo>
                  <a:lnTo>
                    <a:pt x="1143" y="50"/>
                  </a:lnTo>
                  <a:lnTo>
                    <a:pt x="1124" y="56"/>
                  </a:lnTo>
                  <a:lnTo>
                    <a:pt x="1105" y="60"/>
                  </a:lnTo>
                  <a:lnTo>
                    <a:pt x="1086" y="66"/>
                  </a:lnTo>
                  <a:lnTo>
                    <a:pt x="1067" y="73"/>
                  </a:lnTo>
                  <a:lnTo>
                    <a:pt x="1048" y="80"/>
                  </a:lnTo>
                  <a:lnTo>
                    <a:pt x="1030" y="87"/>
                  </a:lnTo>
                  <a:lnTo>
                    <a:pt x="1012" y="95"/>
                  </a:lnTo>
                  <a:lnTo>
                    <a:pt x="987" y="105"/>
                  </a:lnTo>
                  <a:lnTo>
                    <a:pt x="967" y="115"/>
                  </a:lnTo>
                  <a:lnTo>
                    <a:pt x="951" y="123"/>
                  </a:lnTo>
                  <a:lnTo>
                    <a:pt x="936" y="131"/>
                  </a:lnTo>
                  <a:lnTo>
                    <a:pt x="922" y="139"/>
                  </a:lnTo>
                  <a:lnTo>
                    <a:pt x="906" y="148"/>
                  </a:lnTo>
                  <a:lnTo>
                    <a:pt x="888" y="159"/>
                  </a:lnTo>
                  <a:lnTo>
                    <a:pt x="866" y="173"/>
                  </a:lnTo>
                  <a:lnTo>
                    <a:pt x="795" y="218"/>
                  </a:lnTo>
                  <a:lnTo>
                    <a:pt x="769" y="234"/>
                  </a:lnTo>
                  <a:lnTo>
                    <a:pt x="741" y="252"/>
                  </a:lnTo>
                  <a:lnTo>
                    <a:pt x="712" y="270"/>
                  </a:lnTo>
                  <a:lnTo>
                    <a:pt x="683" y="290"/>
                  </a:lnTo>
                  <a:lnTo>
                    <a:pt x="652" y="309"/>
                  </a:lnTo>
                  <a:lnTo>
                    <a:pt x="622" y="330"/>
                  </a:lnTo>
                  <a:lnTo>
                    <a:pt x="592" y="352"/>
                  </a:lnTo>
                  <a:lnTo>
                    <a:pt x="561" y="374"/>
                  </a:lnTo>
                  <a:lnTo>
                    <a:pt x="532" y="397"/>
                  </a:lnTo>
                  <a:lnTo>
                    <a:pt x="504" y="421"/>
                  </a:lnTo>
                  <a:lnTo>
                    <a:pt x="475" y="444"/>
                  </a:lnTo>
                  <a:lnTo>
                    <a:pt x="448" y="469"/>
                  </a:lnTo>
                  <a:lnTo>
                    <a:pt x="424" y="494"/>
                  </a:lnTo>
                  <a:lnTo>
                    <a:pt x="401" y="519"/>
                  </a:lnTo>
                  <a:lnTo>
                    <a:pt x="380" y="544"/>
                  </a:lnTo>
                  <a:lnTo>
                    <a:pt x="362" y="571"/>
                  </a:lnTo>
                  <a:lnTo>
                    <a:pt x="349" y="590"/>
                  </a:lnTo>
                  <a:lnTo>
                    <a:pt x="334" y="616"/>
                  </a:lnTo>
                  <a:lnTo>
                    <a:pt x="317" y="645"/>
                  </a:lnTo>
                  <a:lnTo>
                    <a:pt x="298" y="679"/>
                  </a:lnTo>
                  <a:lnTo>
                    <a:pt x="276" y="717"/>
                  </a:lnTo>
                  <a:lnTo>
                    <a:pt x="253" y="757"/>
                  </a:lnTo>
                  <a:lnTo>
                    <a:pt x="228" y="801"/>
                  </a:lnTo>
                  <a:lnTo>
                    <a:pt x="203" y="846"/>
                  </a:lnTo>
                  <a:lnTo>
                    <a:pt x="178" y="893"/>
                  </a:lnTo>
                  <a:lnTo>
                    <a:pt x="151" y="942"/>
                  </a:lnTo>
                  <a:lnTo>
                    <a:pt x="125" y="990"/>
                  </a:lnTo>
                  <a:lnTo>
                    <a:pt x="98" y="1039"/>
                  </a:lnTo>
                  <a:lnTo>
                    <a:pt x="72" y="1086"/>
                  </a:lnTo>
                  <a:lnTo>
                    <a:pt x="48" y="1132"/>
                  </a:lnTo>
                  <a:lnTo>
                    <a:pt x="23" y="1177"/>
                  </a:lnTo>
                  <a:lnTo>
                    <a:pt x="0" y="1218"/>
                  </a:lnTo>
                  <a:lnTo>
                    <a:pt x="0" y="1380"/>
                  </a:lnTo>
                  <a:lnTo>
                    <a:pt x="2" y="1399"/>
                  </a:lnTo>
                  <a:lnTo>
                    <a:pt x="4" y="1418"/>
                  </a:lnTo>
                  <a:lnTo>
                    <a:pt x="8" y="1436"/>
                  </a:lnTo>
                  <a:lnTo>
                    <a:pt x="15" y="1453"/>
                  </a:lnTo>
                  <a:lnTo>
                    <a:pt x="23" y="1470"/>
                  </a:lnTo>
                  <a:lnTo>
                    <a:pt x="33" y="1486"/>
                  </a:lnTo>
                  <a:lnTo>
                    <a:pt x="44" y="1499"/>
                  </a:lnTo>
                  <a:lnTo>
                    <a:pt x="56" y="1513"/>
                  </a:lnTo>
                  <a:lnTo>
                    <a:pt x="70" y="1526"/>
                  </a:lnTo>
                  <a:lnTo>
                    <a:pt x="85" y="1536"/>
                  </a:lnTo>
                  <a:lnTo>
                    <a:pt x="99" y="1546"/>
                  </a:lnTo>
                  <a:lnTo>
                    <a:pt x="116" y="1554"/>
                  </a:lnTo>
                  <a:lnTo>
                    <a:pt x="133" y="1561"/>
                  </a:lnTo>
                  <a:lnTo>
                    <a:pt x="151" y="1565"/>
                  </a:lnTo>
                  <a:lnTo>
                    <a:pt x="170" y="1567"/>
                  </a:lnTo>
                  <a:lnTo>
                    <a:pt x="189" y="1569"/>
                  </a:lnTo>
                  <a:lnTo>
                    <a:pt x="501" y="1569"/>
                  </a:lnTo>
                  <a:lnTo>
                    <a:pt x="511" y="1544"/>
                  </a:lnTo>
                  <a:lnTo>
                    <a:pt x="522" y="1519"/>
                  </a:lnTo>
                  <a:lnTo>
                    <a:pt x="534" y="1491"/>
                  </a:lnTo>
                  <a:lnTo>
                    <a:pt x="546" y="1464"/>
                  </a:lnTo>
                  <a:lnTo>
                    <a:pt x="559" y="1435"/>
                  </a:lnTo>
                  <a:lnTo>
                    <a:pt x="574" y="1406"/>
                  </a:lnTo>
                  <a:lnTo>
                    <a:pt x="589" y="1376"/>
                  </a:lnTo>
                  <a:lnTo>
                    <a:pt x="605" y="1347"/>
                  </a:lnTo>
                  <a:lnTo>
                    <a:pt x="619" y="1323"/>
                  </a:lnTo>
                  <a:lnTo>
                    <a:pt x="633" y="1297"/>
                  </a:lnTo>
                  <a:lnTo>
                    <a:pt x="648" y="1270"/>
                  </a:lnTo>
                  <a:lnTo>
                    <a:pt x="661" y="1244"/>
                  </a:lnTo>
                  <a:lnTo>
                    <a:pt x="676" y="1216"/>
                  </a:lnTo>
                  <a:lnTo>
                    <a:pt x="690" y="1188"/>
                  </a:lnTo>
                  <a:lnTo>
                    <a:pt x="704" y="1161"/>
                  </a:lnTo>
                  <a:lnTo>
                    <a:pt x="718" y="1134"/>
                  </a:lnTo>
                  <a:lnTo>
                    <a:pt x="731" y="1108"/>
                  </a:lnTo>
                  <a:lnTo>
                    <a:pt x="742" y="1082"/>
                  </a:lnTo>
                  <a:lnTo>
                    <a:pt x="755" y="1058"/>
                  </a:lnTo>
                  <a:lnTo>
                    <a:pt x="765" y="1035"/>
                  </a:lnTo>
                  <a:lnTo>
                    <a:pt x="775" y="1013"/>
                  </a:lnTo>
                  <a:lnTo>
                    <a:pt x="784" y="995"/>
                  </a:lnTo>
                  <a:lnTo>
                    <a:pt x="792" y="978"/>
                  </a:lnTo>
                  <a:lnTo>
                    <a:pt x="799" y="963"/>
                  </a:lnTo>
                  <a:lnTo>
                    <a:pt x="811" y="966"/>
                  </a:lnTo>
                  <a:lnTo>
                    <a:pt x="824" y="971"/>
                  </a:lnTo>
                  <a:lnTo>
                    <a:pt x="838" y="974"/>
                  </a:lnTo>
                  <a:lnTo>
                    <a:pt x="851" y="978"/>
                  </a:lnTo>
                  <a:lnTo>
                    <a:pt x="866" y="981"/>
                  </a:lnTo>
                  <a:lnTo>
                    <a:pt x="880" y="984"/>
                  </a:lnTo>
                  <a:lnTo>
                    <a:pt x="895" y="988"/>
                  </a:lnTo>
                  <a:lnTo>
                    <a:pt x="909" y="991"/>
                  </a:lnTo>
                  <a:lnTo>
                    <a:pt x="929" y="995"/>
                  </a:lnTo>
                  <a:lnTo>
                    <a:pt x="947" y="998"/>
                  </a:lnTo>
                  <a:lnTo>
                    <a:pt x="964" y="999"/>
                  </a:lnTo>
                  <a:lnTo>
                    <a:pt x="980" y="999"/>
                  </a:lnTo>
                  <a:lnTo>
                    <a:pt x="997" y="999"/>
                  </a:lnTo>
                  <a:lnTo>
                    <a:pt x="1012" y="999"/>
                  </a:lnTo>
                  <a:lnTo>
                    <a:pt x="1025" y="997"/>
                  </a:lnTo>
                  <a:lnTo>
                    <a:pt x="1038" y="996"/>
                  </a:lnTo>
                  <a:lnTo>
                    <a:pt x="1051" y="994"/>
                  </a:lnTo>
                  <a:lnTo>
                    <a:pt x="1062" y="990"/>
                  </a:lnTo>
                  <a:lnTo>
                    <a:pt x="1071" y="988"/>
                  </a:lnTo>
                  <a:lnTo>
                    <a:pt x="1081" y="984"/>
                  </a:lnTo>
                  <a:lnTo>
                    <a:pt x="1090" y="981"/>
                  </a:lnTo>
                  <a:lnTo>
                    <a:pt x="1097" y="979"/>
                  </a:lnTo>
                  <a:lnTo>
                    <a:pt x="1103" y="975"/>
                  </a:lnTo>
                  <a:lnTo>
                    <a:pt x="1108" y="973"/>
                  </a:lnTo>
                  <a:lnTo>
                    <a:pt x="1115" y="976"/>
                  </a:lnTo>
                  <a:lnTo>
                    <a:pt x="1123" y="980"/>
                  </a:lnTo>
                  <a:lnTo>
                    <a:pt x="1132" y="982"/>
                  </a:lnTo>
                  <a:lnTo>
                    <a:pt x="1142" y="984"/>
                  </a:lnTo>
                  <a:lnTo>
                    <a:pt x="1153" y="987"/>
                  </a:lnTo>
                  <a:lnTo>
                    <a:pt x="1165" y="988"/>
                  </a:lnTo>
                  <a:lnTo>
                    <a:pt x="1179" y="989"/>
                  </a:lnTo>
                  <a:lnTo>
                    <a:pt x="1192" y="990"/>
                  </a:lnTo>
                  <a:lnTo>
                    <a:pt x="1207" y="991"/>
                  </a:lnTo>
                  <a:lnTo>
                    <a:pt x="1222" y="991"/>
                  </a:lnTo>
                  <a:lnTo>
                    <a:pt x="1237" y="991"/>
                  </a:lnTo>
                  <a:lnTo>
                    <a:pt x="1252" y="991"/>
                  </a:lnTo>
                  <a:lnTo>
                    <a:pt x="1266" y="991"/>
                  </a:lnTo>
                  <a:lnTo>
                    <a:pt x="1279" y="991"/>
                  </a:lnTo>
                  <a:lnTo>
                    <a:pt x="1291" y="991"/>
                  </a:lnTo>
                  <a:lnTo>
                    <a:pt x="1303" y="991"/>
                  </a:lnTo>
                  <a:lnTo>
                    <a:pt x="1313" y="990"/>
                  </a:lnTo>
                  <a:lnTo>
                    <a:pt x="1320" y="990"/>
                  </a:lnTo>
                  <a:lnTo>
                    <a:pt x="1327" y="990"/>
                  </a:lnTo>
                  <a:lnTo>
                    <a:pt x="1331" y="990"/>
                  </a:lnTo>
                  <a:lnTo>
                    <a:pt x="1343" y="989"/>
                  </a:lnTo>
                  <a:lnTo>
                    <a:pt x="1355" y="987"/>
                  </a:lnTo>
                  <a:lnTo>
                    <a:pt x="1364" y="983"/>
                  </a:lnTo>
                  <a:lnTo>
                    <a:pt x="1372" y="978"/>
                  </a:lnTo>
                  <a:lnTo>
                    <a:pt x="1379" y="972"/>
                  </a:lnTo>
                  <a:lnTo>
                    <a:pt x="1385" y="964"/>
                  </a:lnTo>
                  <a:lnTo>
                    <a:pt x="1388" y="954"/>
                  </a:lnTo>
                  <a:lnTo>
                    <a:pt x="1392" y="943"/>
                  </a:lnTo>
                  <a:lnTo>
                    <a:pt x="1393" y="937"/>
                  </a:lnTo>
                  <a:lnTo>
                    <a:pt x="1395" y="929"/>
                  </a:lnTo>
                  <a:lnTo>
                    <a:pt x="1398" y="921"/>
                  </a:lnTo>
                  <a:lnTo>
                    <a:pt x="1404" y="912"/>
                  </a:lnTo>
                  <a:lnTo>
                    <a:pt x="1413" y="896"/>
                  </a:lnTo>
                  <a:lnTo>
                    <a:pt x="1422" y="880"/>
                  </a:lnTo>
                  <a:lnTo>
                    <a:pt x="1428" y="863"/>
                  </a:lnTo>
                  <a:lnTo>
                    <a:pt x="1433" y="847"/>
                  </a:lnTo>
                  <a:lnTo>
                    <a:pt x="1438" y="832"/>
                  </a:lnTo>
                  <a:lnTo>
                    <a:pt x="1441" y="820"/>
                  </a:lnTo>
                  <a:lnTo>
                    <a:pt x="1443" y="809"/>
                  </a:lnTo>
                  <a:lnTo>
                    <a:pt x="1445" y="800"/>
                  </a:lnTo>
                  <a:lnTo>
                    <a:pt x="1457" y="790"/>
                  </a:lnTo>
                  <a:lnTo>
                    <a:pt x="1470" y="779"/>
                  </a:lnTo>
                  <a:lnTo>
                    <a:pt x="1481" y="770"/>
                  </a:lnTo>
                  <a:lnTo>
                    <a:pt x="1492" y="761"/>
                  </a:lnTo>
                  <a:lnTo>
                    <a:pt x="1501" y="753"/>
                  </a:lnTo>
                  <a:lnTo>
                    <a:pt x="1509" y="746"/>
                  </a:lnTo>
                  <a:lnTo>
                    <a:pt x="1515" y="740"/>
                  </a:lnTo>
                  <a:lnTo>
                    <a:pt x="1519" y="736"/>
                  </a:lnTo>
                  <a:lnTo>
                    <a:pt x="1531" y="717"/>
                  </a:lnTo>
                  <a:lnTo>
                    <a:pt x="1536" y="695"/>
                  </a:lnTo>
                  <a:lnTo>
                    <a:pt x="1536" y="675"/>
                  </a:lnTo>
                  <a:lnTo>
                    <a:pt x="1534" y="655"/>
                  </a:lnTo>
                  <a:lnTo>
                    <a:pt x="1534" y="650"/>
                  </a:lnTo>
                  <a:lnTo>
                    <a:pt x="1534" y="647"/>
                  </a:lnTo>
                  <a:lnTo>
                    <a:pt x="1534" y="642"/>
                  </a:lnTo>
                  <a:lnTo>
                    <a:pt x="1534" y="639"/>
                  </a:lnTo>
                  <a:lnTo>
                    <a:pt x="1533" y="628"/>
                  </a:lnTo>
                  <a:lnTo>
                    <a:pt x="1530" y="617"/>
                  </a:lnTo>
                  <a:lnTo>
                    <a:pt x="1525" y="605"/>
                  </a:lnTo>
                  <a:lnTo>
                    <a:pt x="1519" y="594"/>
                  </a:lnTo>
                  <a:lnTo>
                    <a:pt x="1513" y="582"/>
                  </a:lnTo>
                  <a:lnTo>
                    <a:pt x="1504" y="570"/>
                  </a:lnTo>
                  <a:lnTo>
                    <a:pt x="1496" y="558"/>
                  </a:lnTo>
                  <a:lnTo>
                    <a:pt x="1487" y="547"/>
                  </a:lnTo>
                  <a:lnTo>
                    <a:pt x="1494" y="519"/>
                  </a:lnTo>
                  <a:lnTo>
                    <a:pt x="1493" y="492"/>
                  </a:lnTo>
                  <a:lnTo>
                    <a:pt x="1487" y="468"/>
                  </a:lnTo>
                  <a:lnTo>
                    <a:pt x="1480" y="448"/>
                  </a:lnTo>
                  <a:lnTo>
                    <a:pt x="1479" y="444"/>
                  </a:lnTo>
                  <a:lnTo>
                    <a:pt x="1477" y="441"/>
                  </a:lnTo>
                  <a:lnTo>
                    <a:pt x="1476" y="437"/>
                  </a:lnTo>
                  <a:lnTo>
                    <a:pt x="1476" y="435"/>
                  </a:lnTo>
                  <a:lnTo>
                    <a:pt x="1475" y="427"/>
                  </a:lnTo>
                  <a:lnTo>
                    <a:pt x="1473" y="418"/>
                  </a:lnTo>
                  <a:lnTo>
                    <a:pt x="1471" y="407"/>
                  </a:lnTo>
                  <a:lnTo>
                    <a:pt x="1468" y="396"/>
                  </a:lnTo>
                  <a:lnTo>
                    <a:pt x="1462" y="383"/>
                  </a:lnTo>
                  <a:lnTo>
                    <a:pt x="1456" y="368"/>
                  </a:lnTo>
                  <a:lnTo>
                    <a:pt x="1448" y="352"/>
                  </a:lnTo>
                  <a:lnTo>
                    <a:pt x="1438" y="332"/>
                  </a:lnTo>
                  <a:lnTo>
                    <a:pt x="1431" y="318"/>
                  </a:lnTo>
                  <a:lnTo>
                    <a:pt x="1423" y="306"/>
                  </a:lnTo>
                  <a:lnTo>
                    <a:pt x="1413" y="294"/>
                  </a:lnTo>
                  <a:lnTo>
                    <a:pt x="1405" y="283"/>
                  </a:lnTo>
                  <a:lnTo>
                    <a:pt x="1419" y="276"/>
                  </a:lnTo>
                  <a:lnTo>
                    <a:pt x="1420" y="262"/>
                  </a:lnTo>
                  <a:lnTo>
                    <a:pt x="1419" y="248"/>
                  </a:lnTo>
                  <a:lnTo>
                    <a:pt x="1424" y="241"/>
                  </a:lnTo>
                  <a:lnTo>
                    <a:pt x="1428" y="240"/>
                  </a:lnTo>
                  <a:lnTo>
                    <a:pt x="1435" y="239"/>
                  </a:lnTo>
                  <a:lnTo>
                    <a:pt x="1445" y="238"/>
                  </a:lnTo>
                  <a:lnTo>
                    <a:pt x="1455" y="236"/>
                  </a:lnTo>
                  <a:lnTo>
                    <a:pt x="1464" y="234"/>
                  </a:lnTo>
                  <a:lnTo>
                    <a:pt x="1475" y="233"/>
                  </a:lnTo>
                  <a:lnTo>
                    <a:pt x="1481" y="232"/>
                  </a:lnTo>
                  <a:lnTo>
                    <a:pt x="1487" y="231"/>
                  </a:lnTo>
                  <a:lnTo>
                    <a:pt x="1493" y="230"/>
                  </a:lnTo>
                  <a:lnTo>
                    <a:pt x="1499" y="229"/>
                  </a:lnTo>
                  <a:lnTo>
                    <a:pt x="1506" y="227"/>
                  </a:lnTo>
                  <a:lnTo>
                    <a:pt x="1514" y="225"/>
                  </a:lnTo>
                  <a:lnTo>
                    <a:pt x="1522" y="224"/>
                  </a:lnTo>
                  <a:lnTo>
                    <a:pt x="1530" y="223"/>
                  </a:lnTo>
                  <a:lnTo>
                    <a:pt x="1538" y="222"/>
                  </a:lnTo>
                  <a:lnTo>
                    <a:pt x="1546" y="221"/>
                  </a:lnTo>
                  <a:lnTo>
                    <a:pt x="1560" y="218"/>
                  </a:lnTo>
                  <a:lnTo>
                    <a:pt x="1574" y="216"/>
                  </a:lnTo>
                  <a:lnTo>
                    <a:pt x="1587" y="212"/>
                  </a:lnTo>
                  <a:lnTo>
                    <a:pt x="1601" y="208"/>
                  </a:lnTo>
                  <a:lnTo>
                    <a:pt x="1614" y="204"/>
                  </a:lnTo>
                  <a:lnTo>
                    <a:pt x="1628" y="201"/>
                  </a:lnTo>
                  <a:lnTo>
                    <a:pt x="1643" y="197"/>
                  </a:lnTo>
                  <a:lnTo>
                    <a:pt x="1658" y="194"/>
                  </a:lnTo>
                  <a:lnTo>
                    <a:pt x="1671" y="192"/>
                  </a:lnTo>
                  <a:lnTo>
                    <a:pt x="1685" y="189"/>
                  </a:lnTo>
                  <a:lnTo>
                    <a:pt x="1701" y="188"/>
                  </a:lnTo>
                  <a:lnTo>
                    <a:pt x="1717" y="186"/>
                  </a:lnTo>
                  <a:lnTo>
                    <a:pt x="1734" y="184"/>
                  </a:lnTo>
                  <a:lnTo>
                    <a:pt x="1750" y="183"/>
                  </a:lnTo>
                  <a:lnTo>
                    <a:pt x="1767" y="180"/>
                  </a:lnTo>
                  <a:lnTo>
                    <a:pt x="1784" y="177"/>
                  </a:lnTo>
                  <a:lnTo>
                    <a:pt x="1800" y="174"/>
                  </a:lnTo>
                  <a:lnTo>
                    <a:pt x="1817" y="171"/>
                  </a:lnTo>
                  <a:lnTo>
                    <a:pt x="1832" y="166"/>
                  </a:lnTo>
                  <a:lnTo>
                    <a:pt x="1846" y="162"/>
                  </a:lnTo>
                  <a:lnTo>
                    <a:pt x="1859" y="157"/>
                  </a:lnTo>
                  <a:lnTo>
                    <a:pt x="1872" y="150"/>
                  </a:lnTo>
                  <a:lnTo>
                    <a:pt x="1883" y="143"/>
                  </a:lnTo>
                  <a:lnTo>
                    <a:pt x="1893" y="135"/>
                  </a:lnTo>
                  <a:lnTo>
                    <a:pt x="1906" y="120"/>
                  </a:lnTo>
                  <a:lnTo>
                    <a:pt x="1917" y="108"/>
                  </a:lnTo>
                  <a:lnTo>
                    <a:pt x="1922" y="96"/>
                  </a:lnTo>
                  <a:lnTo>
                    <a:pt x="1926" y="85"/>
                  </a:lnTo>
                  <a:lnTo>
                    <a:pt x="1926" y="73"/>
                  </a:lnTo>
                  <a:lnTo>
                    <a:pt x="1924" y="62"/>
                  </a:lnTo>
                  <a:lnTo>
                    <a:pt x="1918" y="48"/>
                  </a:lnTo>
                  <a:lnTo>
                    <a:pt x="1911" y="32"/>
                  </a:lnTo>
                  <a:lnTo>
                    <a:pt x="1906" y="25"/>
                  </a:lnTo>
                  <a:lnTo>
                    <a:pt x="1901" y="18"/>
                  </a:lnTo>
                  <a:lnTo>
                    <a:pt x="1894" y="13"/>
                  </a:lnTo>
                  <a:lnTo>
                    <a:pt x="1884" y="9"/>
                  </a:lnTo>
                  <a:lnTo>
                    <a:pt x="1874" y="5"/>
                  </a:lnTo>
                  <a:lnTo>
                    <a:pt x="1861" y="3"/>
                  </a:lnTo>
                  <a:lnTo>
                    <a:pt x="1845" y="0"/>
                  </a:lnTo>
                  <a:lnTo>
                    <a:pt x="1828" y="0"/>
                  </a:lnTo>
                  <a:lnTo>
                    <a:pt x="1807" y="0"/>
                  </a:lnTo>
                  <a:lnTo>
                    <a:pt x="1784" y="0"/>
                  </a:lnTo>
                  <a:lnTo>
                    <a:pt x="1758" y="2"/>
                  </a:lnTo>
                  <a:lnTo>
                    <a:pt x="1727" y="4"/>
                  </a:lnTo>
                  <a:lnTo>
                    <a:pt x="1693" y="6"/>
                  </a:lnTo>
                  <a:lnTo>
                    <a:pt x="1655" y="10"/>
                  </a:lnTo>
                  <a:lnTo>
                    <a:pt x="1613" y="13"/>
                  </a:lnTo>
                  <a:lnTo>
                    <a:pt x="1567" y="18"/>
                  </a:lnTo>
                  <a:close/>
                </a:path>
              </a:pathLst>
            </a:custGeom>
            <a:solidFill>
              <a:srgbClr val="F2D8CE"/>
            </a:solidFill>
            <a:ln w="9525">
              <a:noFill/>
            </a:ln>
          </p:spPr>
          <p:txBody>
            <a:bodyPr/>
            <a:p>
              <a:endParaRPr lang="zh-CN" altLang="en-US"/>
            </a:p>
          </p:txBody>
        </p:sp>
        <p:sp>
          <p:nvSpPr>
            <p:cNvPr id="184326" name="未知"/>
            <p:cNvSpPr/>
            <p:nvPr/>
          </p:nvSpPr>
          <p:spPr>
            <a:xfrm>
              <a:off x="169" y="578"/>
              <a:ext cx="510" cy="427"/>
            </a:xfrm>
            <a:custGeom>
              <a:avLst/>
              <a:gdLst/>
              <a:ahLst/>
              <a:cxnLst/>
              <a:pathLst>
                <a:path w="1019" h="854">
                  <a:moveTo>
                    <a:pt x="498" y="75"/>
                  </a:moveTo>
                  <a:lnTo>
                    <a:pt x="476" y="79"/>
                  </a:lnTo>
                  <a:lnTo>
                    <a:pt x="454" y="83"/>
                  </a:lnTo>
                  <a:lnTo>
                    <a:pt x="433" y="84"/>
                  </a:lnTo>
                  <a:lnTo>
                    <a:pt x="410" y="84"/>
                  </a:lnTo>
                  <a:lnTo>
                    <a:pt x="388" y="83"/>
                  </a:lnTo>
                  <a:lnTo>
                    <a:pt x="366" y="80"/>
                  </a:lnTo>
                  <a:lnTo>
                    <a:pt x="345" y="77"/>
                  </a:lnTo>
                  <a:lnTo>
                    <a:pt x="325" y="74"/>
                  </a:lnTo>
                  <a:lnTo>
                    <a:pt x="307" y="69"/>
                  </a:lnTo>
                  <a:lnTo>
                    <a:pt x="290" y="66"/>
                  </a:lnTo>
                  <a:lnTo>
                    <a:pt x="275" y="61"/>
                  </a:lnTo>
                  <a:lnTo>
                    <a:pt x="262" y="57"/>
                  </a:lnTo>
                  <a:lnTo>
                    <a:pt x="252" y="54"/>
                  </a:lnTo>
                  <a:lnTo>
                    <a:pt x="244" y="51"/>
                  </a:lnTo>
                  <a:lnTo>
                    <a:pt x="238" y="49"/>
                  </a:lnTo>
                  <a:lnTo>
                    <a:pt x="237" y="48"/>
                  </a:lnTo>
                  <a:lnTo>
                    <a:pt x="343" y="150"/>
                  </a:lnTo>
                  <a:lnTo>
                    <a:pt x="0" y="854"/>
                  </a:lnTo>
                  <a:lnTo>
                    <a:pt x="294" y="854"/>
                  </a:lnTo>
                  <a:lnTo>
                    <a:pt x="304" y="829"/>
                  </a:lnTo>
                  <a:lnTo>
                    <a:pt x="315" y="804"/>
                  </a:lnTo>
                  <a:lnTo>
                    <a:pt x="327" y="776"/>
                  </a:lnTo>
                  <a:lnTo>
                    <a:pt x="339" y="749"/>
                  </a:lnTo>
                  <a:lnTo>
                    <a:pt x="352" y="720"/>
                  </a:lnTo>
                  <a:lnTo>
                    <a:pt x="367" y="691"/>
                  </a:lnTo>
                  <a:lnTo>
                    <a:pt x="382" y="661"/>
                  </a:lnTo>
                  <a:lnTo>
                    <a:pt x="398" y="632"/>
                  </a:lnTo>
                  <a:lnTo>
                    <a:pt x="412" y="608"/>
                  </a:lnTo>
                  <a:lnTo>
                    <a:pt x="426" y="582"/>
                  </a:lnTo>
                  <a:lnTo>
                    <a:pt x="441" y="555"/>
                  </a:lnTo>
                  <a:lnTo>
                    <a:pt x="454" y="529"/>
                  </a:lnTo>
                  <a:lnTo>
                    <a:pt x="469" y="501"/>
                  </a:lnTo>
                  <a:lnTo>
                    <a:pt x="483" y="473"/>
                  </a:lnTo>
                  <a:lnTo>
                    <a:pt x="497" y="446"/>
                  </a:lnTo>
                  <a:lnTo>
                    <a:pt x="511" y="419"/>
                  </a:lnTo>
                  <a:lnTo>
                    <a:pt x="524" y="393"/>
                  </a:lnTo>
                  <a:lnTo>
                    <a:pt x="535" y="367"/>
                  </a:lnTo>
                  <a:lnTo>
                    <a:pt x="548" y="343"/>
                  </a:lnTo>
                  <a:lnTo>
                    <a:pt x="558" y="320"/>
                  </a:lnTo>
                  <a:lnTo>
                    <a:pt x="568" y="298"/>
                  </a:lnTo>
                  <a:lnTo>
                    <a:pt x="577" y="280"/>
                  </a:lnTo>
                  <a:lnTo>
                    <a:pt x="585" y="263"/>
                  </a:lnTo>
                  <a:lnTo>
                    <a:pt x="592" y="248"/>
                  </a:lnTo>
                  <a:lnTo>
                    <a:pt x="604" y="251"/>
                  </a:lnTo>
                  <a:lnTo>
                    <a:pt x="617" y="256"/>
                  </a:lnTo>
                  <a:lnTo>
                    <a:pt x="631" y="259"/>
                  </a:lnTo>
                  <a:lnTo>
                    <a:pt x="644" y="263"/>
                  </a:lnTo>
                  <a:lnTo>
                    <a:pt x="659" y="266"/>
                  </a:lnTo>
                  <a:lnTo>
                    <a:pt x="673" y="269"/>
                  </a:lnTo>
                  <a:lnTo>
                    <a:pt x="688" y="273"/>
                  </a:lnTo>
                  <a:lnTo>
                    <a:pt x="702" y="276"/>
                  </a:lnTo>
                  <a:lnTo>
                    <a:pt x="722" y="280"/>
                  </a:lnTo>
                  <a:lnTo>
                    <a:pt x="740" y="283"/>
                  </a:lnTo>
                  <a:lnTo>
                    <a:pt x="757" y="284"/>
                  </a:lnTo>
                  <a:lnTo>
                    <a:pt x="773" y="284"/>
                  </a:lnTo>
                  <a:lnTo>
                    <a:pt x="790" y="284"/>
                  </a:lnTo>
                  <a:lnTo>
                    <a:pt x="805" y="284"/>
                  </a:lnTo>
                  <a:lnTo>
                    <a:pt x="818" y="282"/>
                  </a:lnTo>
                  <a:lnTo>
                    <a:pt x="831" y="281"/>
                  </a:lnTo>
                  <a:lnTo>
                    <a:pt x="844" y="279"/>
                  </a:lnTo>
                  <a:lnTo>
                    <a:pt x="855" y="275"/>
                  </a:lnTo>
                  <a:lnTo>
                    <a:pt x="864" y="273"/>
                  </a:lnTo>
                  <a:lnTo>
                    <a:pt x="874" y="269"/>
                  </a:lnTo>
                  <a:lnTo>
                    <a:pt x="883" y="266"/>
                  </a:lnTo>
                  <a:lnTo>
                    <a:pt x="890" y="264"/>
                  </a:lnTo>
                  <a:lnTo>
                    <a:pt x="896" y="260"/>
                  </a:lnTo>
                  <a:lnTo>
                    <a:pt x="901" y="258"/>
                  </a:lnTo>
                  <a:lnTo>
                    <a:pt x="908" y="261"/>
                  </a:lnTo>
                  <a:lnTo>
                    <a:pt x="916" y="265"/>
                  </a:lnTo>
                  <a:lnTo>
                    <a:pt x="925" y="267"/>
                  </a:lnTo>
                  <a:lnTo>
                    <a:pt x="935" y="269"/>
                  </a:lnTo>
                  <a:lnTo>
                    <a:pt x="942" y="271"/>
                  </a:lnTo>
                  <a:lnTo>
                    <a:pt x="949" y="272"/>
                  </a:lnTo>
                  <a:lnTo>
                    <a:pt x="957" y="273"/>
                  </a:lnTo>
                  <a:lnTo>
                    <a:pt x="965" y="274"/>
                  </a:lnTo>
                  <a:lnTo>
                    <a:pt x="973" y="274"/>
                  </a:lnTo>
                  <a:lnTo>
                    <a:pt x="982" y="275"/>
                  </a:lnTo>
                  <a:lnTo>
                    <a:pt x="990" y="276"/>
                  </a:lnTo>
                  <a:lnTo>
                    <a:pt x="999" y="276"/>
                  </a:lnTo>
                  <a:lnTo>
                    <a:pt x="1019" y="128"/>
                  </a:lnTo>
                  <a:lnTo>
                    <a:pt x="1018" y="127"/>
                  </a:lnTo>
                  <a:lnTo>
                    <a:pt x="1014" y="124"/>
                  </a:lnTo>
                  <a:lnTo>
                    <a:pt x="1008" y="120"/>
                  </a:lnTo>
                  <a:lnTo>
                    <a:pt x="1000" y="115"/>
                  </a:lnTo>
                  <a:lnTo>
                    <a:pt x="990" y="108"/>
                  </a:lnTo>
                  <a:lnTo>
                    <a:pt x="978" y="100"/>
                  </a:lnTo>
                  <a:lnTo>
                    <a:pt x="965" y="92"/>
                  </a:lnTo>
                  <a:lnTo>
                    <a:pt x="949" y="83"/>
                  </a:lnTo>
                  <a:lnTo>
                    <a:pt x="931" y="74"/>
                  </a:lnTo>
                  <a:lnTo>
                    <a:pt x="913" y="64"/>
                  </a:lnTo>
                  <a:lnTo>
                    <a:pt x="892" y="55"/>
                  </a:lnTo>
                  <a:lnTo>
                    <a:pt x="871" y="45"/>
                  </a:lnTo>
                  <a:lnTo>
                    <a:pt x="848" y="36"/>
                  </a:lnTo>
                  <a:lnTo>
                    <a:pt x="825" y="27"/>
                  </a:lnTo>
                  <a:lnTo>
                    <a:pt x="800" y="18"/>
                  </a:lnTo>
                  <a:lnTo>
                    <a:pt x="775" y="11"/>
                  </a:lnTo>
                  <a:lnTo>
                    <a:pt x="750" y="6"/>
                  </a:lnTo>
                  <a:lnTo>
                    <a:pt x="727" y="2"/>
                  </a:lnTo>
                  <a:lnTo>
                    <a:pt x="708" y="0"/>
                  </a:lnTo>
                  <a:lnTo>
                    <a:pt x="689" y="1"/>
                  </a:lnTo>
                  <a:lnTo>
                    <a:pt x="672" y="2"/>
                  </a:lnTo>
                  <a:lnTo>
                    <a:pt x="656" y="7"/>
                  </a:lnTo>
                  <a:lnTo>
                    <a:pt x="641" y="11"/>
                  </a:lnTo>
                  <a:lnTo>
                    <a:pt x="626" y="17"/>
                  </a:lnTo>
                  <a:lnTo>
                    <a:pt x="612" y="23"/>
                  </a:lnTo>
                  <a:lnTo>
                    <a:pt x="598" y="31"/>
                  </a:lnTo>
                  <a:lnTo>
                    <a:pt x="583" y="38"/>
                  </a:lnTo>
                  <a:lnTo>
                    <a:pt x="570" y="46"/>
                  </a:lnTo>
                  <a:lnTo>
                    <a:pt x="554" y="54"/>
                  </a:lnTo>
                  <a:lnTo>
                    <a:pt x="536" y="61"/>
                  </a:lnTo>
                  <a:lnTo>
                    <a:pt x="518" y="68"/>
                  </a:lnTo>
                  <a:lnTo>
                    <a:pt x="498" y="75"/>
                  </a:lnTo>
                  <a:close/>
                </a:path>
              </a:pathLst>
            </a:custGeom>
            <a:solidFill>
              <a:srgbClr val="CC998C"/>
            </a:solidFill>
            <a:ln w="9525">
              <a:noFill/>
            </a:ln>
          </p:spPr>
          <p:txBody>
            <a:bodyPr/>
            <a:p>
              <a:endParaRPr lang="zh-CN" altLang="en-US"/>
            </a:p>
          </p:txBody>
        </p:sp>
        <p:sp>
          <p:nvSpPr>
            <p:cNvPr id="184327" name="未知"/>
            <p:cNvSpPr/>
            <p:nvPr/>
          </p:nvSpPr>
          <p:spPr>
            <a:xfrm>
              <a:off x="0" y="210"/>
              <a:ext cx="1060" cy="880"/>
            </a:xfrm>
            <a:custGeom>
              <a:avLst/>
              <a:gdLst/>
              <a:ahLst/>
              <a:cxnLst/>
              <a:pathLst>
                <a:path w="2120" h="1761">
                  <a:moveTo>
                    <a:pt x="2107" y="34"/>
                  </a:moveTo>
                  <a:lnTo>
                    <a:pt x="2103" y="26"/>
                  </a:lnTo>
                  <a:lnTo>
                    <a:pt x="2097" y="20"/>
                  </a:lnTo>
                  <a:lnTo>
                    <a:pt x="2089" y="14"/>
                  </a:lnTo>
                  <a:lnTo>
                    <a:pt x="2080" y="10"/>
                  </a:lnTo>
                  <a:lnTo>
                    <a:pt x="2069" y="6"/>
                  </a:lnTo>
                  <a:lnTo>
                    <a:pt x="2056" y="3"/>
                  </a:lnTo>
                  <a:lnTo>
                    <a:pt x="2040" y="2"/>
                  </a:lnTo>
                  <a:lnTo>
                    <a:pt x="2021" y="0"/>
                  </a:lnTo>
                  <a:lnTo>
                    <a:pt x="2000" y="0"/>
                  </a:lnTo>
                  <a:lnTo>
                    <a:pt x="1975" y="2"/>
                  </a:lnTo>
                  <a:lnTo>
                    <a:pt x="1947" y="3"/>
                  </a:lnTo>
                  <a:lnTo>
                    <a:pt x="1915" y="5"/>
                  </a:lnTo>
                  <a:lnTo>
                    <a:pt x="1879" y="7"/>
                  </a:lnTo>
                  <a:lnTo>
                    <a:pt x="1840" y="11"/>
                  </a:lnTo>
                  <a:lnTo>
                    <a:pt x="1795" y="15"/>
                  </a:lnTo>
                  <a:lnTo>
                    <a:pt x="1747" y="20"/>
                  </a:lnTo>
                  <a:lnTo>
                    <a:pt x="1742" y="20"/>
                  </a:lnTo>
                  <a:lnTo>
                    <a:pt x="1715" y="22"/>
                  </a:lnTo>
                  <a:lnTo>
                    <a:pt x="1689" y="25"/>
                  </a:lnTo>
                  <a:lnTo>
                    <a:pt x="1666" y="27"/>
                  </a:lnTo>
                  <a:lnTo>
                    <a:pt x="1645" y="28"/>
                  </a:lnTo>
                  <a:lnTo>
                    <a:pt x="1625" y="29"/>
                  </a:lnTo>
                  <a:lnTo>
                    <a:pt x="1607" y="30"/>
                  </a:lnTo>
                  <a:lnTo>
                    <a:pt x="1590" y="32"/>
                  </a:lnTo>
                  <a:lnTo>
                    <a:pt x="1575" y="32"/>
                  </a:lnTo>
                  <a:lnTo>
                    <a:pt x="1562" y="33"/>
                  </a:lnTo>
                  <a:lnTo>
                    <a:pt x="1549" y="33"/>
                  </a:lnTo>
                  <a:lnTo>
                    <a:pt x="1536" y="33"/>
                  </a:lnTo>
                  <a:lnTo>
                    <a:pt x="1526" y="33"/>
                  </a:lnTo>
                  <a:lnTo>
                    <a:pt x="1516" y="33"/>
                  </a:lnTo>
                  <a:lnTo>
                    <a:pt x="1505" y="33"/>
                  </a:lnTo>
                  <a:lnTo>
                    <a:pt x="1496" y="33"/>
                  </a:lnTo>
                  <a:lnTo>
                    <a:pt x="1487" y="33"/>
                  </a:lnTo>
                  <a:lnTo>
                    <a:pt x="1482" y="33"/>
                  </a:lnTo>
                  <a:lnTo>
                    <a:pt x="1479" y="32"/>
                  </a:lnTo>
                  <a:lnTo>
                    <a:pt x="1474" y="32"/>
                  </a:lnTo>
                  <a:lnTo>
                    <a:pt x="1469" y="32"/>
                  </a:lnTo>
                  <a:lnTo>
                    <a:pt x="1465" y="32"/>
                  </a:lnTo>
                  <a:lnTo>
                    <a:pt x="1461" y="32"/>
                  </a:lnTo>
                  <a:lnTo>
                    <a:pt x="1457" y="32"/>
                  </a:lnTo>
                  <a:lnTo>
                    <a:pt x="1452" y="32"/>
                  </a:lnTo>
                  <a:lnTo>
                    <a:pt x="1440" y="32"/>
                  </a:lnTo>
                  <a:lnTo>
                    <a:pt x="1426" y="33"/>
                  </a:lnTo>
                  <a:lnTo>
                    <a:pt x="1411" y="34"/>
                  </a:lnTo>
                  <a:lnTo>
                    <a:pt x="1395" y="36"/>
                  </a:lnTo>
                  <a:lnTo>
                    <a:pt x="1377" y="38"/>
                  </a:lnTo>
                  <a:lnTo>
                    <a:pt x="1359" y="42"/>
                  </a:lnTo>
                  <a:lnTo>
                    <a:pt x="1340" y="45"/>
                  </a:lnTo>
                  <a:lnTo>
                    <a:pt x="1321" y="49"/>
                  </a:lnTo>
                  <a:lnTo>
                    <a:pt x="1301" y="53"/>
                  </a:lnTo>
                  <a:lnTo>
                    <a:pt x="1282" y="59"/>
                  </a:lnTo>
                  <a:lnTo>
                    <a:pt x="1262" y="65"/>
                  </a:lnTo>
                  <a:lnTo>
                    <a:pt x="1241" y="71"/>
                  </a:lnTo>
                  <a:lnTo>
                    <a:pt x="1222" y="78"/>
                  </a:lnTo>
                  <a:lnTo>
                    <a:pt x="1201" y="85"/>
                  </a:lnTo>
                  <a:lnTo>
                    <a:pt x="1182" y="93"/>
                  </a:lnTo>
                  <a:lnTo>
                    <a:pt x="1162" y="101"/>
                  </a:lnTo>
                  <a:lnTo>
                    <a:pt x="1137" y="112"/>
                  </a:lnTo>
                  <a:lnTo>
                    <a:pt x="1116" y="121"/>
                  </a:lnTo>
                  <a:lnTo>
                    <a:pt x="1099" y="129"/>
                  </a:lnTo>
                  <a:lnTo>
                    <a:pt x="1084" y="138"/>
                  </a:lnTo>
                  <a:lnTo>
                    <a:pt x="1069" y="146"/>
                  </a:lnTo>
                  <a:lnTo>
                    <a:pt x="1053" y="156"/>
                  </a:lnTo>
                  <a:lnTo>
                    <a:pt x="1034" y="167"/>
                  </a:lnTo>
                  <a:lnTo>
                    <a:pt x="1011" y="182"/>
                  </a:lnTo>
                  <a:lnTo>
                    <a:pt x="937" y="230"/>
                  </a:lnTo>
                  <a:lnTo>
                    <a:pt x="910" y="247"/>
                  </a:lnTo>
                  <a:lnTo>
                    <a:pt x="881" y="265"/>
                  </a:lnTo>
                  <a:lnTo>
                    <a:pt x="850" y="284"/>
                  </a:lnTo>
                  <a:lnTo>
                    <a:pt x="819" y="305"/>
                  </a:lnTo>
                  <a:lnTo>
                    <a:pt x="788" y="325"/>
                  </a:lnTo>
                  <a:lnTo>
                    <a:pt x="755" y="347"/>
                  </a:lnTo>
                  <a:lnTo>
                    <a:pt x="723" y="370"/>
                  </a:lnTo>
                  <a:lnTo>
                    <a:pt x="691" y="393"/>
                  </a:lnTo>
                  <a:lnTo>
                    <a:pt x="660" y="418"/>
                  </a:lnTo>
                  <a:lnTo>
                    <a:pt x="630" y="442"/>
                  </a:lnTo>
                  <a:lnTo>
                    <a:pt x="601" y="467"/>
                  </a:lnTo>
                  <a:lnTo>
                    <a:pt x="574" y="494"/>
                  </a:lnTo>
                  <a:lnTo>
                    <a:pt x="547" y="519"/>
                  </a:lnTo>
                  <a:lnTo>
                    <a:pt x="523" y="545"/>
                  </a:lnTo>
                  <a:lnTo>
                    <a:pt x="502" y="572"/>
                  </a:lnTo>
                  <a:lnTo>
                    <a:pt x="483" y="600"/>
                  </a:lnTo>
                  <a:lnTo>
                    <a:pt x="463" y="632"/>
                  </a:lnTo>
                  <a:lnTo>
                    <a:pt x="436" y="674"/>
                  </a:lnTo>
                  <a:lnTo>
                    <a:pt x="407" y="727"/>
                  </a:lnTo>
                  <a:lnTo>
                    <a:pt x="372" y="789"/>
                  </a:lnTo>
                  <a:lnTo>
                    <a:pt x="334" y="855"/>
                  </a:lnTo>
                  <a:lnTo>
                    <a:pt x="295" y="926"/>
                  </a:lnTo>
                  <a:lnTo>
                    <a:pt x="255" y="999"/>
                  </a:lnTo>
                  <a:lnTo>
                    <a:pt x="214" y="1073"/>
                  </a:lnTo>
                  <a:lnTo>
                    <a:pt x="175" y="1146"/>
                  </a:lnTo>
                  <a:lnTo>
                    <a:pt x="137" y="1215"/>
                  </a:lnTo>
                  <a:lnTo>
                    <a:pt x="102" y="1281"/>
                  </a:lnTo>
                  <a:lnTo>
                    <a:pt x="70" y="1338"/>
                  </a:lnTo>
                  <a:lnTo>
                    <a:pt x="44" y="1389"/>
                  </a:lnTo>
                  <a:lnTo>
                    <a:pt x="22" y="1428"/>
                  </a:lnTo>
                  <a:lnTo>
                    <a:pt x="7" y="1456"/>
                  </a:lnTo>
                  <a:lnTo>
                    <a:pt x="0" y="1469"/>
                  </a:lnTo>
                  <a:lnTo>
                    <a:pt x="5" y="1461"/>
                  </a:lnTo>
                  <a:lnTo>
                    <a:pt x="20" y="1440"/>
                  </a:lnTo>
                  <a:lnTo>
                    <a:pt x="43" y="1404"/>
                  </a:lnTo>
                  <a:lnTo>
                    <a:pt x="73" y="1359"/>
                  </a:lnTo>
                  <a:lnTo>
                    <a:pt x="108" y="1304"/>
                  </a:lnTo>
                  <a:lnTo>
                    <a:pt x="149" y="1243"/>
                  </a:lnTo>
                  <a:lnTo>
                    <a:pt x="192" y="1175"/>
                  </a:lnTo>
                  <a:lnTo>
                    <a:pt x="238" y="1104"/>
                  </a:lnTo>
                  <a:lnTo>
                    <a:pt x="286" y="1033"/>
                  </a:lnTo>
                  <a:lnTo>
                    <a:pt x="333" y="960"/>
                  </a:lnTo>
                  <a:lnTo>
                    <a:pt x="378" y="891"/>
                  </a:lnTo>
                  <a:lnTo>
                    <a:pt x="420" y="825"/>
                  </a:lnTo>
                  <a:lnTo>
                    <a:pt x="459" y="764"/>
                  </a:lnTo>
                  <a:lnTo>
                    <a:pt x="494" y="712"/>
                  </a:lnTo>
                  <a:lnTo>
                    <a:pt x="522" y="670"/>
                  </a:lnTo>
                  <a:lnTo>
                    <a:pt x="542" y="638"/>
                  </a:lnTo>
                  <a:lnTo>
                    <a:pt x="560" y="613"/>
                  </a:lnTo>
                  <a:lnTo>
                    <a:pt x="580" y="588"/>
                  </a:lnTo>
                  <a:lnTo>
                    <a:pt x="602" y="564"/>
                  </a:lnTo>
                  <a:lnTo>
                    <a:pt x="628" y="540"/>
                  </a:lnTo>
                  <a:lnTo>
                    <a:pt x="653" y="517"/>
                  </a:lnTo>
                  <a:lnTo>
                    <a:pt x="681" y="492"/>
                  </a:lnTo>
                  <a:lnTo>
                    <a:pt x="709" y="469"/>
                  </a:lnTo>
                  <a:lnTo>
                    <a:pt x="739" y="446"/>
                  </a:lnTo>
                  <a:lnTo>
                    <a:pt x="769" y="424"/>
                  </a:lnTo>
                  <a:lnTo>
                    <a:pt x="800" y="404"/>
                  </a:lnTo>
                  <a:lnTo>
                    <a:pt x="831" y="383"/>
                  </a:lnTo>
                  <a:lnTo>
                    <a:pt x="861" y="362"/>
                  </a:lnTo>
                  <a:lnTo>
                    <a:pt x="891" y="343"/>
                  </a:lnTo>
                  <a:lnTo>
                    <a:pt x="920" y="325"/>
                  </a:lnTo>
                  <a:lnTo>
                    <a:pt x="949" y="307"/>
                  </a:lnTo>
                  <a:lnTo>
                    <a:pt x="975" y="291"/>
                  </a:lnTo>
                  <a:lnTo>
                    <a:pt x="1050" y="242"/>
                  </a:lnTo>
                  <a:lnTo>
                    <a:pt x="1072" y="229"/>
                  </a:lnTo>
                  <a:lnTo>
                    <a:pt x="1091" y="217"/>
                  </a:lnTo>
                  <a:lnTo>
                    <a:pt x="1106" y="209"/>
                  </a:lnTo>
                  <a:lnTo>
                    <a:pt x="1119" y="201"/>
                  </a:lnTo>
                  <a:lnTo>
                    <a:pt x="1133" y="194"/>
                  </a:lnTo>
                  <a:lnTo>
                    <a:pt x="1148" y="186"/>
                  </a:lnTo>
                  <a:lnTo>
                    <a:pt x="1168" y="177"/>
                  </a:lnTo>
                  <a:lnTo>
                    <a:pt x="1191" y="166"/>
                  </a:lnTo>
                  <a:lnTo>
                    <a:pt x="1208" y="159"/>
                  </a:lnTo>
                  <a:lnTo>
                    <a:pt x="1225" y="153"/>
                  </a:lnTo>
                  <a:lnTo>
                    <a:pt x="1243" y="147"/>
                  </a:lnTo>
                  <a:lnTo>
                    <a:pt x="1261" y="141"/>
                  </a:lnTo>
                  <a:lnTo>
                    <a:pt x="1279" y="135"/>
                  </a:lnTo>
                  <a:lnTo>
                    <a:pt x="1298" y="129"/>
                  </a:lnTo>
                  <a:lnTo>
                    <a:pt x="1315" y="125"/>
                  </a:lnTo>
                  <a:lnTo>
                    <a:pt x="1334" y="121"/>
                  </a:lnTo>
                  <a:lnTo>
                    <a:pt x="1351" y="117"/>
                  </a:lnTo>
                  <a:lnTo>
                    <a:pt x="1368" y="113"/>
                  </a:lnTo>
                  <a:lnTo>
                    <a:pt x="1384" y="111"/>
                  </a:lnTo>
                  <a:lnTo>
                    <a:pt x="1400" y="109"/>
                  </a:lnTo>
                  <a:lnTo>
                    <a:pt x="1414" y="106"/>
                  </a:lnTo>
                  <a:lnTo>
                    <a:pt x="1428" y="105"/>
                  </a:lnTo>
                  <a:lnTo>
                    <a:pt x="1441" y="104"/>
                  </a:lnTo>
                  <a:lnTo>
                    <a:pt x="1452" y="104"/>
                  </a:lnTo>
                  <a:lnTo>
                    <a:pt x="1463" y="104"/>
                  </a:lnTo>
                  <a:lnTo>
                    <a:pt x="1474" y="104"/>
                  </a:lnTo>
                  <a:lnTo>
                    <a:pt x="1484" y="104"/>
                  </a:lnTo>
                  <a:lnTo>
                    <a:pt x="1496" y="105"/>
                  </a:lnTo>
                  <a:lnTo>
                    <a:pt x="1507" y="105"/>
                  </a:lnTo>
                  <a:lnTo>
                    <a:pt x="1520" y="105"/>
                  </a:lnTo>
                  <a:lnTo>
                    <a:pt x="1535" y="105"/>
                  </a:lnTo>
                  <a:lnTo>
                    <a:pt x="1550" y="104"/>
                  </a:lnTo>
                  <a:lnTo>
                    <a:pt x="1566" y="104"/>
                  </a:lnTo>
                  <a:lnTo>
                    <a:pt x="1586" y="104"/>
                  </a:lnTo>
                  <a:lnTo>
                    <a:pt x="1607" y="103"/>
                  </a:lnTo>
                  <a:lnTo>
                    <a:pt x="1630" y="101"/>
                  </a:lnTo>
                  <a:lnTo>
                    <a:pt x="1655" y="99"/>
                  </a:lnTo>
                  <a:lnTo>
                    <a:pt x="1683" y="97"/>
                  </a:lnTo>
                  <a:lnTo>
                    <a:pt x="1715" y="95"/>
                  </a:lnTo>
                  <a:lnTo>
                    <a:pt x="1749" y="91"/>
                  </a:lnTo>
                  <a:lnTo>
                    <a:pt x="1754" y="91"/>
                  </a:lnTo>
                  <a:lnTo>
                    <a:pt x="1778" y="89"/>
                  </a:lnTo>
                  <a:lnTo>
                    <a:pt x="1801" y="87"/>
                  </a:lnTo>
                  <a:lnTo>
                    <a:pt x="1825" y="85"/>
                  </a:lnTo>
                  <a:lnTo>
                    <a:pt x="1848" y="83"/>
                  </a:lnTo>
                  <a:lnTo>
                    <a:pt x="1870" y="81"/>
                  </a:lnTo>
                  <a:lnTo>
                    <a:pt x="1893" y="79"/>
                  </a:lnTo>
                  <a:lnTo>
                    <a:pt x="1914" y="78"/>
                  </a:lnTo>
                  <a:lnTo>
                    <a:pt x="1935" y="75"/>
                  </a:lnTo>
                  <a:lnTo>
                    <a:pt x="1953" y="74"/>
                  </a:lnTo>
                  <a:lnTo>
                    <a:pt x="1972" y="73"/>
                  </a:lnTo>
                  <a:lnTo>
                    <a:pt x="1989" y="73"/>
                  </a:lnTo>
                  <a:lnTo>
                    <a:pt x="2004" y="72"/>
                  </a:lnTo>
                  <a:lnTo>
                    <a:pt x="2016" y="72"/>
                  </a:lnTo>
                  <a:lnTo>
                    <a:pt x="2029" y="73"/>
                  </a:lnTo>
                  <a:lnTo>
                    <a:pt x="2038" y="73"/>
                  </a:lnTo>
                  <a:lnTo>
                    <a:pt x="2046" y="74"/>
                  </a:lnTo>
                  <a:lnTo>
                    <a:pt x="2048" y="82"/>
                  </a:lnTo>
                  <a:lnTo>
                    <a:pt x="2046" y="93"/>
                  </a:lnTo>
                  <a:lnTo>
                    <a:pt x="2040" y="105"/>
                  </a:lnTo>
                  <a:lnTo>
                    <a:pt x="2026" y="120"/>
                  </a:lnTo>
                  <a:lnTo>
                    <a:pt x="2014" y="131"/>
                  </a:lnTo>
                  <a:lnTo>
                    <a:pt x="1998" y="141"/>
                  </a:lnTo>
                  <a:lnTo>
                    <a:pt x="1980" y="150"/>
                  </a:lnTo>
                  <a:lnTo>
                    <a:pt x="1959" y="159"/>
                  </a:lnTo>
                  <a:lnTo>
                    <a:pt x="1935" y="167"/>
                  </a:lnTo>
                  <a:lnTo>
                    <a:pt x="1907" y="176"/>
                  </a:lnTo>
                  <a:lnTo>
                    <a:pt x="1878" y="182"/>
                  </a:lnTo>
                  <a:lnTo>
                    <a:pt x="1847" y="188"/>
                  </a:lnTo>
                  <a:lnTo>
                    <a:pt x="1831" y="191"/>
                  </a:lnTo>
                  <a:lnTo>
                    <a:pt x="1815" y="194"/>
                  </a:lnTo>
                  <a:lnTo>
                    <a:pt x="1799" y="196"/>
                  </a:lnTo>
                  <a:lnTo>
                    <a:pt x="1782" y="199"/>
                  </a:lnTo>
                  <a:lnTo>
                    <a:pt x="1764" y="200"/>
                  </a:lnTo>
                  <a:lnTo>
                    <a:pt x="1748" y="202"/>
                  </a:lnTo>
                  <a:lnTo>
                    <a:pt x="1732" y="203"/>
                  </a:lnTo>
                  <a:lnTo>
                    <a:pt x="1717" y="206"/>
                  </a:lnTo>
                  <a:lnTo>
                    <a:pt x="1708" y="207"/>
                  </a:lnTo>
                  <a:lnTo>
                    <a:pt x="1700" y="207"/>
                  </a:lnTo>
                  <a:lnTo>
                    <a:pt x="1692" y="208"/>
                  </a:lnTo>
                  <a:lnTo>
                    <a:pt x="1684" y="209"/>
                  </a:lnTo>
                  <a:lnTo>
                    <a:pt x="1677" y="210"/>
                  </a:lnTo>
                  <a:lnTo>
                    <a:pt x="1670" y="210"/>
                  </a:lnTo>
                  <a:lnTo>
                    <a:pt x="1663" y="211"/>
                  </a:lnTo>
                  <a:lnTo>
                    <a:pt x="1657" y="212"/>
                  </a:lnTo>
                  <a:lnTo>
                    <a:pt x="1648" y="214"/>
                  </a:lnTo>
                  <a:lnTo>
                    <a:pt x="1640" y="215"/>
                  </a:lnTo>
                  <a:lnTo>
                    <a:pt x="1632" y="217"/>
                  </a:lnTo>
                  <a:lnTo>
                    <a:pt x="1625" y="218"/>
                  </a:lnTo>
                  <a:lnTo>
                    <a:pt x="1619" y="220"/>
                  </a:lnTo>
                  <a:lnTo>
                    <a:pt x="1613" y="223"/>
                  </a:lnTo>
                  <a:lnTo>
                    <a:pt x="1609" y="226"/>
                  </a:lnTo>
                  <a:lnTo>
                    <a:pt x="1603" y="229"/>
                  </a:lnTo>
                  <a:lnTo>
                    <a:pt x="1595" y="232"/>
                  </a:lnTo>
                  <a:lnTo>
                    <a:pt x="1582" y="235"/>
                  </a:lnTo>
                  <a:lnTo>
                    <a:pt x="1566" y="238"/>
                  </a:lnTo>
                  <a:lnTo>
                    <a:pt x="1543" y="240"/>
                  </a:lnTo>
                  <a:lnTo>
                    <a:pt x="1506" y="242"/>
                  </a:lnTo>
                  <a:lnTo>
                    <a:pt x="1472" y="246"/>
                  </a:lnTo>
                  <a:lnTo>
                    <a:pt x="1442" y="249"/>
                  </a:lnTo>
                  <a:lnTo>
                    <a:pt x="1416" y="252"/>
                  </a:lnTo>
                  <a:lnTo>
                    <a:pt x="1396" y="255"/>
                  </a:lnTo>
                  <a:lnTo>
                    <a:pt x="1380" y="257"/>
                  </a:lnTo>
                  <a:lnTo>
                    <a:pt x="1370" y="260"/>
                  </a:lnTo>
                  <a:lnTo>
                    <a:pt x="1366" y="261"/>
                  </a:lnTo>
                  <a:lnTo>
                    <a:pt x="1330" y="263"/>
                  </a:lnTo>
                  <a:lnTo>
                    <a:pt x="1259" y="257"/>
                  </a:lnTo>
                  <a:lnTo>
                    <a:pt x="1321" y="317"/>
                  </a:lnTo>
                  <a:lnTo>
                    <a:pt x="1300" y="371"/>
                  </a:lnTo>
                  <a:lnTo>
                    <a:pt x="1383" y="313"/>
                  </a:lnTo>
                  <a:lnTo>
                    <a:pt x="1370" y="318"/>
                  </a:lnTo>
                  <a:lnTo>
                    <a:pt x="1373" y="318"/>
                  </a:lnTo>
                  <a:lnTo>
                    <a:pt x="1378" y="317"/>
                  </a:lnTo>
                  <a:lnTo>
                    <a:pt x="1388" y="315"/>
                  </a:lnTo>
                  <a:lnTo>
                    <a:pt x="1402" y="313"/>
                  </a:lnTo>
                  <a:lnTo>
                    <a:pt x="1418" y="310"/>
                  </a:lnTo>
                  <a:lnTo>
                    <a:pt x="1438" y="308"/>
                  </a:lnTo>
                  <a:lnTo>
                    <a:pt x="1463" y="306"/>
                  </a:lnTo>
                  <a:lnTo>
                    <a:pt x="1490" y="303"/>
                  </a:lnTo>
                  <a:lnTo>
                    <a:pt x="1496" y="310"/>
                  </a:lnTo>
                  <a:lnTo>
                    <a:pt x="1503" y="318"/>
                  </a:lnTo>
                  <a:lnTo>
                    <a:pt x="1510" y="326"/>
                  </a:lnTo>
                  <a:lnTo>
                    <a:pt x="1518" y="337"/>
                  </a:lnTo>
                  <a:lnTo>
                    <a:pt x="1525" y="347"/>
                  </a:lnTo>
                  <a:lnTo>
                    <a:pt x="1533" y="359"/>
                  </a:lnTo>
                  <a:lnTo>
                    <a:pt x="1541" y="370"/>
                  </a:lnTo>
                  <a:lnTo>
                    <a:pt x="1548" y="383"/>
                  </a:lnTo>
                  <a:lnTo>
                    <a:pt x="1564" y="416"/>
                  </a:lnTo>
                  <a:lnTo>
                    <a:pt x="1573" y="441"/>
                  </a:lnTo>
                  <a:lnTo>
                    <a:pt x="1578" y="457"/>
                  </a:lnTo>
                  <a:lnTo>
                    <a:pt x="1580" y="467"/>
                  </a:lnTo>
                  <a:lnTo>
                    <a:pt x="1581" y="474"/>
                  </a:lnTo>
                  <a:lnTo>
                    <a:pt x="1583" y="481"/>
                  </a:lnTo>
                  <a:lnTo>
                    <a:pt x="1586" y="488"/>
                  </a:lnTo>
                  <a:lnTo>
                    <a:pt x="1588" y="496"/>
                  </a:lnTo>
                  <a:lnTo>
                    <a:pt x="1593" y="509"/>
                  </a:lnTo>
                  <a:lnTo>
                    <a:pt x="1597" y="522"/>
                  </a:lnTo>
                  <a:lnTo>
                    <a:pt x="1600" y="536"/>
                  </a:lnTo>
                  <a:lnTo>
                    <a:pt x="1597" y="547"/>
                  </a:lnTo>
                  <a:lnTo>
                    <a:pt x="1590" y="557"/>
                  </a:lnTo>
                  <a:lnTo>
                    <a:pt x="1583" y="567"/>
                  </a:lnTo>
                  <a:lnTo>
                    <a:pt x="1578" y="575"/>
                  </a:lnTo>
                  <a:lnTo>
                    <a:pt x="1571" y="585"/>
                  </a:lnTo>
                  <a:lnTo>
                    <a:pt x="1565" y="593"/>
                  </a:lnTo>
                  <a:lnTo>
                    <a:pt x="1557" y="600"/>
                  </a:lnTo>
                  <a:lnTo>
                    <a:pt x="1549" y="608"/>
                  </a:lnTo>
                  <a:lnTo>
                    <a:pt x="1540" y="615"/>
                  </a:lnTo>
                  <a:lnTo>
                    <a:pt x="1528" y="623"/>
                  </a:lnTo>
                  <a:lnTo>
                    <a:pt x="1516" y="632"/>
                  </a:lnTo>
                  <a:lnTo>
                    <a:pt x="1503" y="643"/>
                  </a:lnTo>
                  <a:lnTo>
                    <a:pt x="1488" y="656"/>
                  </a:lnTo>
                  <a:lnTo>
                    <a:pt x="1473" y="670"/>
                  </a:lnTo>
                  <a:lnTo>
                    <a:pt x="1457" y="684"/>
                  </a:lnTo>
                  <a:lnTo>
                    <a:pt x="1442" y="699"/>
                  </a:lnTo>
                  <a:lnTo>
                    <a:pt x="1428" y="712"/>
                  </a:lnTo>
                  <a:lnTo>
                    <a:pt x="1415" y="725"/>
                  </a:lnTo>
                  <a:lnTo>
                    <a:pt x="1407" y="717"/>
                  </a:lnTo>
                  <a:lnTo>
                    <a:pt x="1399" y="709"/>
                  </a:lnTo>
                  <a:lnTo>
                    <a:pt x="1391" y="701"/>
                  </a:lnTo>
                  <a:lnTo>
                    <a:pt x="1383" y="694"/>
                  </a:lnTo>
                  <a:lnTo>
                    <a:pt x="1375" y="688"/>
                  </a:lnTo>
                  <a:lnTo>
                    <a:pt x="1367" y="683"/>
                  </a:lnTo>
                  <a:lnTo>
                    <a:pt x="1360" y="678"/>
                  </a:lnTo>
                  <a:lnTo>
                    <a:pt x="1352" y="673"/>
                  </a:lnTo>
                  <a:lnTo>
                    <a:pt x="1335" y="664"/>
                  </a:lnTo>
                  <a:lnTo>
                    <a:pt x="1317" y="657"/>
                  </a:lnTo>
                  <a:lnTo>
                    <a:pt x="1301" y="653"/>
                  </a:lnTo>
                  <a:lnTo>
                    <a:pt x="1288" y="648"/>
                  </a:lnTo>
                  <a:lnTo>
                    <a:pt x="1275" y="646"/>
                  </a:lnTo>
                  <a:lnTo>
                    <a:pt x="1263" y="644"/>
                  </a:lnTo>
                  <a:lnTo>
                    <a:pt x="1254" y="643"/>
                  </a:lnTo>
                  <a:lnTo>
                    <a:pt x="1246" y="643"/>
                  </a:lnTo>
                  <a:lnTo>
                    <a:pt x="1241" y="642"/>
                  </a:lnTo>
                  <a:lnTo>
                    <a:pt x="1237" y="640"/>
                  </a:lnTo>
                  <a:lnTo>
                    <a:pt x="1230" y="639"/>
                  </a:lnTo>
                  <a:lnTo>
                    <a:pt x="1223" y="636"/>
                  </a:lnTo>
                  <a:lnTo>
                    <a:pt x="1216" y="634"/>
                  </a:lnTo>
                  <a:lnTo>
                    <a:pt x="1207" y="631"/>
                  </a:lnTo>
                  <a:lnTo>
                    <a:pt x="1197" y="628"/>
                  </a:lnTo>
                  <a:lnTo>
                    <a:pt x="1186" y="625"/>
                  </a:lnTo>
                  <a:lnTo>
                    <a:pt x="1190" y="620"/>
                  </a:lnTo>
                  <a:lnTo>
                    <a:pt x="1195" y="615"/>
                  </a:lnTo>
                  <a:lnTo>
                    <a:pt x="1203" y="609"/>
                  </a:lnTo>
                  <a:lnTo>
                    <a:pt x="1215" y="604"/>
                  </a:lnTo>
                  <a:lnTo>
                    <a:pt x="1226" y="602"/>
                  </a:lnTo>
                  <a:lnTo>
                    <a:pt x="1238" y="602"/>
                  </a:lnTo>
                  <a:lnTo>
                    <a:pt x="1250" y="604"/>
                  </a:lnTo>
                  <a:lnTo>
                    <a:pt x="1262" y="606"/>
                  </a:lnTo>
                  <a:lnTo>
                    <a:pt x="1271" y="610"/>
                  </a:lnTo>
                  <a:lnTo>
                    <a:pt x="1281" y="613"/>
                  </a:lnTo>
                  <a:lnTo>
                    <a:pt x="1285" y="616"/>
                  </a:lnTo>
                  <a:lnTo>
                    <a:pt x="1288" y="617"/>
                  </a:lnTo>
                  <a:lnTo>
                    <a:pt x="1288" y="617"/>
                  </a:lnTo>
                  <a:lnTo>
                    <a:pt x="1289" y="617"/>
                  </a:lnTo>
                  <a:lnTo>
                    <a:pt x="1292" y="616"/>
                  </a:lnTo>
                  <a:lnTo>
                    <a:pt x="1296" y="613"/>
                  </a:lnTo>
                  <a:lnTo>
                    <a:pt x="1302" y="611"/>
                  </a:lnTo>
                  <a:lnTo>
                    <a:pt x="1313" y="606"/>
                  </a:lnTo>
                  <a:lnTo>
                    <a:pt x="1326" y="600"/>
                  </a:lnTo>
                  <a:lnTo>
                    <a:pt x="1342" y="591"/>
                  </a:lnTo>
                  <a:lnTo>
                    <a:pt x="1360" y="581"/>
                  </a:lnTo>
                  <a:lnTo>
                    <a:pt x="1378" y="573"/>
                  </a:lnTo>
                  <a:lnTo>
                    <a:pt x="1395" y="565"/>
                  </a:lnTo>
                  <a:lnTo>
                    <a:pt x="1410" y="558"/>
                  </a:lnTo>
                  <a:lnTo>
                    <a:pt x="1422" y="553"/>
                  </a:lnTo>
                  <a:lnTo>
                    <a:pt x="1433" y="550"/>
                  </a:lnTo>
                  <a:lnTo>
                    <a:pt x="1438" y="548"/>
                  </a:lnTo>
                  <a:lnTo>
                    <a:pt x="1441" y="547"/>
                  </a:lnTo>
                  <a:lnTo>
                    <a:pt x="1440" y="545"/>
                  </a:lnTo>
                  <a:lnTo>
                    <a:pt x="1438" y="542"/>
                  </a:lnTo>
                  <a:lnTo>
                    <a:pt x="1435" y="537"/>
                  </a:lnTo>
                  <a:lnTo>
                    <a:pt x="1431" y="528"/>
                  </a:lnTo>
                  <a:lnTo>
                    <a:pt x="1430" y="515"/>
                  </a:lnTo>
                  <a:lnTo>
                    <a:pt x="1433" y="500"/>
                  </a:lnTo>
                  <a:lnTo>
                    <a:pt x="1435" y="488"/>
                  </a:lnTo>
                  <a:lnTo>
                    <a:pt x="1436" y="483"/>
                  </a:lnTo>
                  <a:lnTo>
                    <a:pt x="1387" y="528"/>
                  </a:lnTo>
                  <a:lnTo>
                    <a:pt x="1387" y="528"/>
                  </a:lnTo>
                  <a:lnTo>
                    <a:pt x="1387" y="528"/>
                  </a:lnTo>
                  <a:lnTo>
                    <a:pt x="1384" y="527"/>
                  </a:lnTo>
                  <a:lnTo>
                    <a:pt x="1382" y="525"/>
                  </a:lnTo>
                  <a:lnTo>
                    <a:pt x="1377" y="521"/>
                  </a:lnTo>
                  <a:lnTo>
                    <a:pt x="1372" y="517"/>
                  </a:lnTo>
                  <a:lnTo>
                    <a:pt x="1362" y="510"/>
                  </a:lnTo>
                  <a:lnTo>
                    <a:pt x="1351" y="500"/>
                  </a:lnTo>
                  <a:lnTo>
                    <a:pt x="1334" y="487"/>
                  </a:lnTo>
                  <a:lnTo>
                    <a:pt x="1309" y="467"/>
                  </a:lnTo>
                  <a:lnTo>
                    <a:pt x="1282" y="444"/>
                  </a:lnTo>
                  <a:lnTo>
                    <a:pt x="1254" y="419"/>
                  </a:lnTo>
                  <a:lnTo>
                    <a:pt x="1226" y="396"/>
                  </a:lnTo>
                  <a:lnTo>
                    <a:pt x="1205" y="376"/>
                  </a:lnTo>
                  <a:lnTo>
                    <a:pt x="1190" y="362"/>
                  </a:lnTo>
                  <a:lnTo>
                    <a:pt x="1184" y="358"/>
                  </a:lnTo>
                  <a:lnTo>
                    <a:pt x="1184" y="359"/>
                  </a:lnTo>
                  <a:lnTo>
                    <a:pt x="1186" y="365"/>
                  </a:lnTo>
                  <a:lnTo>
                    <a:pt x="1190" y="371"/>
                  </a:lnTo>
                  <a:lnTo>
                    <a:pt x="1195" y="382"/>
                  </a:lnTo>
                  <a:lnTo>
                    <a:pt x="1202" y="396"/>
                  </a:lnTo>
                  <a:lnTo>
                    <a:pt x="1214" y="411"/>
                  </a:lnTo>
                  <a:lnTo>
                    <a:pt x="1228" y="428"/>
                  </a:lnTo>
                  <a:lnTo>
                    <a:pt x="1245" y="447"/>
                  </a:lnTo>
                  <a:lnTo>
                    <a:pt x="1255" y="458"/>
                  </a:lnTo>
                  <a:lnTo>
                    <a:pt x="1263" y="468"/>
                  </a:lnTo>
                  <a:lnTo>
                    <a:pt x="1271" y="479"/>
                  </a:lnTo>
                  <a:lnTo>
                    <a:pt x="1279" y="488"/>
                  </a:lnTo>
                  <a:lnTo>
                    <a:pt x="1285" y="497"/>
                  </a:lnTo>
                  <a:lnTo>
                    <a:pt x="1291" y="505"/>
                  </a:lnTo>
                  <a:lnTo>
                    <a:pt x="1296" y="513"/>
                  </a:lnTo>
                  <a:lnTo>
                    <a:pt x="1300" y="520"/>
                  </a:lnTo>
                  <a:lnTo>
                    <a:pt x="1286" y="518"/>
                  </a:lnTo>
                  <a:lnTo>
                    <a:pt x="1269" y="514"/>
                  </a:lnTo>
                  <a:lnTo>
                    <a:pt x="1251" y="511"/>
                  </a:lnTo>
                  <a:lnTo>
                    <a:pt x="1232" y="506"/>
                  </a:lnTo>
                  <a:lnTo>
                    <a:pt x="1213" y="502"/>
                  </a:lnTo>
                  <a:lnTo>
                    <a:pt x="1195" y="496"/>
                  </a:lnTo>
                  <a:lnTo>
                    <a:pt x="1179" y="491"/>
                  </a:lnTo>
                  <a:lnTo>
                    <a:pt x="1167" y="485"/>
                  </a:lnTo>
                  <a:lnTo>
                    <a:pt x="1150" y="477"/>
                  </a:lnTo>
                  <a:lnTo>
                    <a:pt x="1134" y="471"/>
                  </a:lnTo>
                  <a:lnTo>
                    <a:pt x="1118" y="462"/>
                  </a:lnTo>
                  <a:lnTo>
                    <a:pt x="1103" y="457"/>
                  </a:lnTo>
                  <a:lnTo>
                    <a:pt x="1091" y="451"/>
                  </a:lnTo>
                  <a:lnTo>
                    <a:pt x="1080" y="446"/>
                  </a:lnTo>
                  <a:lnTo>
                    <a:pt x="1073" y="444"/>
                  </a:lnTo>
                  <a:lnTo>
                    <a:pt x="1071" y="443"/>
                  </a:lnTo>
                  <a:lnTo>
                    <a:pt x="1074" y="446"/>
                  </a:lnTo>
                  <a:lnTo>
                    <a:pt x="1085" y="454"/>
                  </a:lnTo>
                  <a:lnTo>
                    <a:pt x="1100" y="466"/>
                  </a:lnTo>
                  <a:lnTo>
                    <a:pt x="1119" y="481"/>
                  </a:lnTo>
                  <a:lnTo>
                    <a:pt x="1141" y="496"/>
                  </a:lnTo>
                  <a:lnTo>
                    <a:pt x="1164" y="510"/>
                  </a:lnTo>
                  <a:lnTo>
                    <a:pt x="1188" y="522"/>
                  </a:lnTo>
                  <a:lnTo>
                    <a:pt x="1213" y="530"/>
                  </a:lnTo>
                  <a:lnTo>
                    <a:pt x="1217" y="532"/>
                  </a:lnTo>
                  <a:lnTo>
                    <a:pt x="1222" y="533"/>
                  </a:lnTo>
                  <a:lnTo>
                    <a:pt x="1226" y="534"/>
                  </a:lnTo>
                  <a:lnTo>
                    <a:pt x="1231" y="535"/>
                  </a:lnTo>
                  <a:lnTo>
                    <a:pt x="1223" y="536"/>
                  </a:lnTo>
                  <a:lnTo>
                    <a:pt x="1215" y="537"/>
                  </a:lnTo>
                  <a:lnTo>
                    <a:pt x="1206" y="540"/>
                  </a:lnTo>
                  <a:lnTo>
                    <a:pt x="1198" y="542"/>
                  </a:lnTo>
                  <a:lnTo>
                    <a:pt x="1183" y="549"/>
                  </a:lnTo>
                  <a:lnTo>
                    <a:pt x="1171" y="557"/>
                  </a:lnTo>
                  <a:lnTo>
                    <a:pt x="1162" y="567"/>
                  </a:lnTo>
                  <a:lnTo>
                    <a:pt x="1155" y="578"/>
                  </a:lnTo>
                  <a:lnTo>
                    <a:pt x="1150" y="588"/>
                  </a:lnTo>
                  <a:lnTo>
                    <a:pt x="1147" y="598"/>
                  </a:lnTo>
                  <a:lnTo>
                    <a:pt x="1146" y="606"/>
                  </a:lnTo>
                  <a:lnTo>
                    <a:pt x="1145" y="612"/>
                  </a:lnTo>
                  <a:lnTo>
                    <a:pt x="1141" y="611"/>
                  </a:lnTo>
                  <a:lnTo>
                    <a:pt x="1137" y="610"/>
                  </a:lnTo>
                  <a:lnTo>
                    <a:pt x="1132" y="609"/>
                  </a:lnTo>
                  <a:lnTo>
                    <a:pt x="1127" y="608"/>
                  </a:lnTo>
                  <a:lnTo>
                    <a:pt x="1123" y="606"/>
                  </a:lnTo>
                  <a:lnTo>
                    <a:pt x="1118" y="605"/>
                  </a:lnTo>
                  <a:lnTo>
                    <a:pt x="1114" y="604"/>
                  </a:lnTo>
                  <a:lnTo>
                    <a:pt x="1109" y="603"/>
                  </a:lnTo>
                  <a:lnTo>
                    <a:pt x="1083" y="595"/>
                  </a:lnTo>
                  <a:lnTo>
                    <a:pt x="1058" y="583"/>
                  </a:lnTo>
                  <a:lnTo>
                    <a:pt x="1036" y="572"/>
                  </a:lnTo>
                  <a:lnTo>
                    <a:pt x="1017" y="559"/>
                  </a:lnTo>
                  <a:lnTo>
                    <a:pt x="1001" y="548"/>
                  </a:lnTo>
                  <a:lnTo>
                    <a:pt x="989" y="537"/>
                  </a:lnTo>
                  <a:lnTo>
                    <a:pt x="981" y="530"/>
                  </a:lnTo>
                  <a:lnTo>
                    <a:pt x="979" y="528"/>
                  </a:lnTo>
                  <a:lnTo>
                    <a:pt x="935" y="503"/>
                  </a:lnTo>
                  <a:lnTo>
                    <a:pt x="937" y="511"/>
                  </a:lnTo>
                  <a:lnTo>
                    <a:pt x="944" y="527"/>
                  </a:lnTo>
                  <a:lnTo>
                    <a:pt x="956" y="551"/>
                  </a:lnTo>
                  <a:lnTo>
                    <a:pt x="972" y="579"/>
                  </a:lnTo>
                  <a:lnTo>
                    <a:pt x="994" y="606"/>
                  </a:lnTo>
                  <a:lnTo>
                    <a:pt x="1020" y="634"/>
                  </a:lnTo>
                  <a:lnTo>
                    <a:pt x="1053" y="656"/>
                  </a:lnTo>
                  <a:lnTo>
                    <a:pt x="1091" y="672"/>
                  </a:lnTo>
                  <a:lnTo>
                    <a:pt x="1122" y="680"/>
                  </a:lnTo>
                  <a:lnTo>
                    <a:pt x="1149" y="688"/>
                  </a:lnTo>
                  <a:lnTo>
                    <a:pt x="1172" y="695"/>
                  </a:lnTo>
                  <a:lnTo>
                    <a:pt x="1192" y="701"/>
                  </a:lnTo>
                  <a:lnTo>
                    <a:pt x="1207" y="707"/>
                  </a:lnTo>
                  <a:lnTo>
                    <a:pt x="1218" y="710"/>
                  </a:lnTo>
                  <a:lnTo>
                    <a:pt x="1225" y="712"/>
                  </a:lnTo>
                  <a:lnTo>
                    <a:pt x="1228" y="714"/>
                  </a:lnTo>
                  <a:lnTo>
                    <a:pt x="1236" y="716"/>
                  </a:lnTo>
                  <a:lnTo>
                    <a:pt x="1237" y="716"/>
                  </a:lnTo>
                  <a:lnTo>
                    <a:pt x="1240" y="716"/>
                  </a:lnTo>
                  <a:lnTo>
                    <a:pt x="1243" y="716"/>
                  </a:lnTo>
                  <a:lnTo>
                    <a:pt x="1244" y="716"/>
                  </a:lnTo>
                  <a:lnTo>
                    <a:pt x="1246" y="716"/>
                  </a:lnTo>
                  <a:lnTo>
                    <a:pt x="1250" y="716"/>
                  </a:lnTo>
                  <a:lnTo>
                    <a:pt x="1256" y="716"/>
                  </a:lnTo>
                  <a:lnTo>
                    <a:pt x="1266" y="717"/>
                  </a:lnTo>
                  <a:lnTo>
                    <a:pt x="1276" y="721"/>
                  </a:lnTo>
                  <a:lnTo>
                    <a:pt x="1289" y="724"/>
                  </a:lnTo>
                  <a:lnTo>
                    <a:pt x="1302" y="729"/>
                  </a:lnTo>
                  <a:lnTo>
                    <a:pt x="1317" y="737"/>
                  </a:lnTo>
                  <a:lnTo>
                    <a:pt x="1331" y="745"/>
                  </a:lnTo>
                  <a:lnTo>
                    <a:pt x="1344" y="755"/>
                  </a:lnTo>
                  <a:lnTo>
                    <a:pt x="1357" y="767"/>
                  </a:lnTo>
                  <a:lnTo>
                    <a:pt x="1369" y="779"/>
                  </a:lnTo>
                  <a:lnTo>
                    <a:pt x="1380" y="793"/>
                  </a:lnTo>
                  <a:lnTo>
                    <a:pt x="1389" y="806"/>
                  </a:lnTo>
                  <a:lnTo>
                    <a:pt x="1397" y="817"/>
                  </a:lnTo>
                  <a:lnTo>
                    <a:pt x="1402" y="827"/>
                  </a:lnTo>
                  <a:lnTo>
                    <a:pt x="1398" y="829"/>
                  </a:lnTo>
                  <a:lnTo>
                    <a:pt x="1395" y="831"/>
                  </a:lnTo>
                  <a:lnTo>
                    <a:pt x="1390" y="835"/>
                  </a:lnTo>
                  <a:lnTo>
                    <a:pt x="1385" y="838"/>
                  </a:lnTo>
                  <a:lnTo>
                    <a:pt x="1378" y="844"/>
                  </a:lnTo>
                  <a:lnTo>
                    <a:pt x="1372" y="848"/>
                  </a:lnTo>
                  <a:lnTo>
                    <a:pt x="1365" y="853"/>
                  </a:lnTo>
                  <a:lnTo>
                    <a:pt x="1357" y="857"/>
                  </a:lnTo>
                  <a:lnTo>
                    <a:pt x="1347" y="858"/>
                  </a:lnTo>
                  <a:lnTo>
                    <a:pt x="1337" y="858"/>
                  </a:lnTo>
                  <a:lnTo>
                    <a:pt x="1324" y="857"/>
                  </a:lnTo>
                  <a:lnTo>
                    <a:pt x="1309" y="852"/>
                  </a:lnTo>
                  <a:lnTo>
                    <a:pt x="1297" y="848"/>
                  </a:lnTo>
                  <a:lnTo>
                    <a:pt x="1284" y="845"/>
                  </a:lnTo>
                  <a:lnTo>
                    <a:pt x="1270" y="842"/>
                  </a:lnTo>
                  <a:lnTo>
                    <a:pt x="1258" y="838"/>
                  </a:lnTo>
                  <a:lnTo>
                    <a:pt x="1245" y="835"/>
                  </a:lnTo>
                  <a:lnTo>
                    <a:pt x="1231" y="831"/>
                  </a:lnTo>
                  <a:lnTo>
                    <a:pt x="1218" y="829"/>
                  </a:lnTo>
                  <a:lnTo>
                    <a:pt x="1206" y="827"/>
                  </a:lnTo>
                  <a:lnTo>
                    <a:pt x="1192" y="824"/>
                  </a:lnTo>
                  <a:lnTo>
                    <a:pt x="1179" y="823"/>
                  </a:lnTo>
                  <a:lnTo>
                    <a:pt x="1167" y="822"/>
                  </a:lnTo>
                  <a:lnTo>
                    <a:pt x="1153" y="821"/>
                  </a:lnTo>
                  <a:lnTo>
                    <a:pt x="1140" y="820"/>
                  </a:lnTo>
                  <a:lnTo>
                    <a:pt x="1127" y="820"/>
                  </a:lnTo>
                  <a:lnTo>
                    <a:pt x="1115" y="821"/>
                  </a:lnTo>
                  <a:lnTo>
                    <a:pt x="1102" y="822"/>
                  </a:lnTo>
                  <a:lnTo>
                    <a:pt x="1089" y="824"/>
                  </a:lnTo>
                  <a:lnTo>
                    <a:pt x="1078" y="827"/>
                  </a:lnTo>
                  <a:lnTo>
                    <a:pt x="1068" y="830"/>
                  </a:lnTo>
                  <a:lnTo>
                    <a:pt x="1058" y="833"/>
                  </a:lnTo>
                  <a:lnTo>
                    <a:pt x="1049" y="838"/>
                  </a:lnTo>
                  <a:lnTo>
                    <a:pt x="1040" y="844"/>
                  </a:lnTo>
                  <a:lnTo>
                    <a:pt x="1033" y="848"/>
                  </a:lnTo>
                  <a:lnTo>
                    <a:pt x="1025" y="853"/>
                  </a:lnTo>
                  <a:lnTo>
                    <a:pt x="1016" y="859"/>
                  </a:lnTo>
                  <a:lnTo>
                    <a:pt x="1007" y="865"/>
                  </a:lnTo>
                  <a:lnTo>
                    <a:pt x="996" y="869"/>
                  </a:lnTo>
                  <a:lnTo>
                    <a:pt x="985" y="874"/>
                  </a:lnTo>
                  <a:lnTo>
                    <a:pt x="972" y="878"/>
                  </a:lnTo>
                  <a:lnTo>
                    <a:pt x="957" y="883"/>
                  </a:lnTo>
                  <a:lnTo>
                    <a:pt x="941" y="886"/>
                  </a:lnTo>
                  <a:lnTo>
                    <a:pt x="921" y="889"/>
                  </a:lnTo>
                  <a:lnTo>
                    <a:pt x="902" y="891"/>
                  </a:lnTo>
                  <a:lnTo>
                    <a:pt x="883" y="892"/>
                  </a:lnTo>
                  <a:lnTo>
                    <a:pt x="868" y="895"/>
                  </a:lnTo>
                  <a:lnTo>
                    <a:pt x="853" y="896"/>
                  </a:lnTo>
                  <a:lnTo>
                    <a:pt x="841" y="896"/>
                  </a:lnTo>
                  <a:lnTo>
                    <a:pt x="829" y="897"/>
                  </a:lnTo>
                  <a:lnTo>
                    <a:pt x="819" y="897"/>
                  </a:lnTo>
                  <a:lnTo>
                    <a:pt x="810" y="897"/>
                  </a:lnTo>
                  <a:lnTo>
                    <a:pt x="800" y="896"/>
                  </a:lnTo>
                  <a:lnTo>
                    <a:pt x="791" y="896"/>
                  </a:lnTo>
                  <a:lnTo>
                    <a:pt x="783" y="895"/>
                  </a:lnTo>
                  <a:lnTo>
                    <a:pt x="774" y="893"/>
                  </a:lnTo>
                  <a:lnTo>
                    <a:pt x="765" y="891"/>
                  </a:lnTo>
                  <a:lnTo>
                    <a:pt x="755" y="889"/>
                  </a:lnTo>
                  <a:lnTo>
                    <a:pt x="745" y="886"/>
                  </a:lnTo>
                  <a:lnTo>
                    <a:pt x="734" y="883"/>
                  </a:lnTo>
                  <a:lnTo>
                    <a:pt x="714" y="878"/>
                  </a:lnTo>
                  <a:lnTo>
                    <a:pt x="699" y="874"/>
                  </a:lnTo>
                  <a:lnTo>
                    <a:pt x="686" y="870"/>
                  </a:lnTo>
                  <a:lnTo>
                    <a:pt x="677" y="867"/>
                  </a:lnTo>
                  <a:lnTo>
                    <a:pt x="670" y="865"/>
                  </a:lnTo>
                  <a:lnTo>
                    <a:pt x="667" y="862"/>
                  </a:lnTo>
                  <a:lnTo>
                    <a:pt x="664" y="861"/>
                  </a:lnTo>
                  <a:lnTo>
                    <a:pt x="663" y="861"/>
                  </a:lnTo>
                  <a:lnTo>
                    <a:pt x="663" y="861"/>
                  </a:lnTo>
                  <a:lnTo>
                    <a:pt x="664" y="861"/>
                  </a:lnTo>
                  <a:lnTo>
                    <a:pt x="664" y="862"/>
                  </a:lnTo>
                  <a:lnTo>
                    <a:pt x="666" y="863"/>
                  </a:lnTo>
                  <a:lnTo>
                    <a:pt x="578" y="815"/>
                  </a:lnTo>
                  <a:lnTo>
                    <a:pt x="586" y="822"/>
                  </a:lnTo>
                  <a:lnTo>
                    <a:pt x="599" y="835"/>
                  </a:lnTo>
                  <a:lnTo>
                    <a:pt x="617" y="851"/>
                  </a:lnTo>
                  <a:lnTo>
                    <a:pt x="638" y="869"/>
                  </a:lnTo>
                  <a:lnTo>
                    <a:pt x="660" y="889"/>
                  </a:lnTo>
                  <a:lnTo>
                    <a:pt x="684" y="905"/>
                  </a:lnTo>
                  <a:lnTo>
                    <a:pt x="706" y="919"/>
                  </a:lnTo>
                  <a:lnTo>
                    <a:pt x="727" y="927"/>
                  </a:lnTo>
                  <a:lnTo>
                    <a:pt x="749" y="934"/>
                  </a:lnTo>
                  <a:lnTo>
                    <a:pt x="768" y="939"/>
                  </a:lnTo>
                  <a:lnTo>
                    <a:pt x="785" y="946"/>
                  </a:lnTo>
                  <a:lnTo>
                    <a:pt x="802" y="952"/>
                  </a:lnTo>
                  <a:lnTo>
                    <a:pt x="819" y="957"/>
                  </a:lnTo>
                  <a:lnTo>
                    <a:pt x="837" y="961"/>
                  </a:lnTo>
                  <a:lnTo>
                    <a:pt x="859" y="964"/>
                  </a:lnTo>
                  <a:lnTo>
                    <a:pt x="886" y="964"/>
                  </a:lnTo>
                  <a:lnTo>
                    <a:pt x="879" y="988"/>
                  </a:lnTo>
                  <a:lnTo>
                    <a:pt x="867" y="1022"/>
                  </a:lnTo>
                  <a:lnTo>
                    <a:pt x="853" y="1066"/>
                  </a:lnTo>
                  <a:lnTo>
                    <a:pt x="835" y="1116"/>
                  </a:lnTo>
                  <a:lnTo>
                    <a:pt x="814" y="1170"/>
                  </a:lnTo>
                  <a:lnTo>
                    <a:pt x="790" y="1226"/>
                  </a:lnTo>
                  <a:lnTo>
                    <a:pt x="764" y="1283"/>
                  </a:lnTo>
                  <a:lnTo>
                    <a:pt x="735" y="1338"/>
                  </a:lnTo>
                  <a:lnTo>
                    <a:pt x="700" y="1405"/>
                  </a:lnTo>
                  <a:lnTo>
                    <a:pt x="670" y="1475"/>
                  </a:lnTo>
                  <a:lnTo>
                    <a:pt x="645" y="1547"/>
                  </a:lnTo>
                  <a:lnTo>
                    <a:pt x="625" y="1614"/>
                  </a:lnTo>
                  <a:lnTo>
                    <a:pt x="609" y="1672"/>
                  </a:lnTo>
                  <a:lnTo>
                    <a:pt x="598" y="1718"/>
                  </a:lnTo>
                  <a:lnTo>
                    <a:pt x="591" y="1749"/>
                  </a:lnTo>
                  <a:lnTo>
                    <a:pt x="588" y="1761"/>
                  </a:lnTo>
                  <a:lnTo>
                    <a:pt x="591" y="1752"/>
                  </a:lnTo>
                  <a:lnTo>
                    <a:pt x="599" y="1729"/>
                  </a:lnTo>
                  <a:lnTo>
                    <a:pt x="612" y="1693"/>
                  </a:lnTo>
                  <a:lnTo>
                    <a:pt x="629" y="1648"/>
                  </a:lnTo>
                  <a:lnTo>
                    <a:pt x="650" y="1595"/>
                  </a:lnTo>
                  <a:lnTo>
                    <a:pt x="676" y="1537"/>
                  </a:lnTo>
                  <a:lnTo>
                    <a:pt x="705" y="1476"/>
                  </a:lnTo>
                  <a:lnTo>
                    <a:pt x="738" y="1415"/>
                  </a:lnTo>
                  <a:lnTo>
                    <a:pt x="753" y="1390"/>
                  </a:lnTo>
                  <a:lnTo>
                    <a:pt x="767" y="1362"/>
                  </a:lnTo>
                  <a:lnTo>
                    <a:pt x="782" y="1335"/>
                  </a:lnTo>
                  <a:lnTo>
                    <a:pt x="797" y="1306"/>
                  </a:lnTo>
                  <a:lnTo>
                    <a:pt x="812" y="1277"/>
                  </a:lnTo>
                  <a:lnTo>
                    <a:pt x="827" y="1248"/>
                  </a:lnTo>
                  <a:lnTo>
                    <a:pt x="841" y="1219"/>
                  </a:lnTo>
                  <a:lnTo>
                    <a:pt x="856" y="1191"/>
                  </a:lnTo>
                  <a:lnTo>
                    <a:pt x="868" y="1163"/>
                  </a:lnTo>
                  <a:lnTo>
                    <a:pt x="882" y="1136"/>
                  </a:lnTo>
                  <a:lnTo>
                    <a:pt x="894" y="1111"/>
                  </a:lnTo>
                  <a:lnTo>
                    <a:pt x="905" y="1087"/>
                  </a:lnTo>
                  <a:lnTo>
                    <a:pt x="916" y="1065"/>
                  </a:lnTo>
                  <a:lnTo>
                    <a:pt x="926" y="1044"/>
                  </a:lnTo>
                  <a:lnTo>
                    <a:pt x="934" y="1027"/>
                  </a:lnTo>
                  <a:lnTo>
                    <a:pt x="941" y="1011"/>
                  </a:lnTo>
                  <a:lnTo>
                    <a:pt x="954" y="1016"/>
                  </a:lnTo>
                  <a:lnTo>
                    <a:pt x="967" y="1019"/>
                  </a:lnTo>
                  <a:lnTo>
                    <a:pt x="981" y="1024"/>
                  </a:lnTo>
                  <a:lnTo>
                    <a:pt x="996" y="1027"/>
                  </a:lnTo>
                  <a:lnTo>
                    <a:pt x="1011" y="1030"/>
                  </a:lnTo>
                  <a:lnTo>
                    <a:pt x="1026" y="1034"/>
                  </a:lnTo>
                  <a:lnTo>
                    <a:pt x="1041" y="1037"/>
                  </a:lnTo>
                  <a:lnTo>
                    <a:pt x="1056" y="1041"/>
                  </a:lnTo>
                  <a:lnTo>
                    <a:pt x="1076" y="1044"/>
                  </a:lnTo>
                  <a:lnTo>
                    <a:pt x="1095" y="1048"/>
                  </a:lnTo>
                  <a:lnTo>
                    <a:pt x="1114" y="1049"/>
                  </a:lnTo>
                  <a:lnTo>
                    <a:pt x="1131" y="1050"/>
                  </a:lnTo>
                  <a:lnTo>
                    <a:pt x="1148" y="1050"/>
                  </a:lnTo>
                  <a:lnTo>
                    <a:pt x="1163" y="1049"/>
                  </a:lnTo>
                  <a:lnTo>
                    <a:pt x="1178" y="1048"/>
                  </a:lnTo>
                  <a:lnTo>
                    <a:pt x="1192" y="1045"/>
                  </a:lnTo>
                  <a:lnTo>
                    <a:pt x="1205" y="1043"/>
                  </a:lnTo>
                  <a:lnTo>
                    <a:pt x="1216" y="1040"/>
                  </a:lnTo>
                  <a:lnTo>
                    <a:pt x="1228" y="1036"/>
                  </a:lnTo>
                  <a:lnTo>
                    <a:pt x="1237" y="1034"/>
                  </a:lnTo>
                  <a:lnTo>
                    <a:pt x="1246" y="1030"/>
                  </a:lnTo>
                  <a:lnTo>
                    <a:pt x="1253" y="1027"/>
                  </a:lnTo>
                  <a:lnTo>
                    <a:pt x="1260" y="1024"/>
                  </a:lnTo>
                  <a:lnTo>
                    <a:pt x="1266" y="1021"/>
                  </a:lnTo>
                  <a:lnTo>
                    <a:pt x="1269" y="1024"/>
                  </a:lnTo>
                  <a:lnTo>
                    <a:pt x="1273" y="1026"/>
                  </a:lnTo>
                  <a:lnTo>
                    <a:pt x="1277" y="1027"/>
                  </a:lnTo>
                  <a:lnTo>
                    <a:pt x="1282" y="1029"/>
                  </a:lnTo>
                  <a:lnTo>
                    <a:pt x="1285" y="1030"/>
                  </a:lnTo>
                  <a:lnTo>
                    <a:pt x="1290" y="1032"/>
                  </a:lnTo>
                  <a:lnTo>
                    <a:pt x="1296" y="1033"/>
                  </a:lnTo>
                  <a:lnTo>
                    <a:pt x="1300" y="1034"/>
                  </a:lnTo>
                  <a:lnTo>
                    <a:pt x="1312" y="1036"/>
                  </a:lnTo>
                  <a:lnTo>
                    <a:pt x="1326" y="1037"/>
                  </a:lnTo>
                  <a:lnTo>
                    <a:pt x="1339" y="1039"/>
                  </a:lnTo>
                  <a:lnTo>
                    <a:pt x="1354" y="1040"/>
                  </a:lnTo>
                  <a:lnTo>
                    <a:pt x="1369" y="1041"/>
                  </a:lnTo>
                  <a:lnTo>
                    <a:pt x="1385" y="1041"/>
                  </a:lnTo>
                  <a:lnTo>
                    <a:pt x="1400" y="1041"/>
                  </a:lnTo>
                  <a:lnTo>
                    <a:pt x="1416" y="1041"/>
                  </a:lnTo>
                  <a:lnTo>
                    <a:pt x="1431" y="1041"/>
                  </a:lnTo>
                  <a:lnTo>
                    <a:pt x="1445" y="1041"/>
                  </a:lnTo>
                  <a:lnTo>
                    <a:pt x="1458" y="1041"/>
                  </a:lnTo>
                  <a:lnTo>
                    <a:pt x="1469" y="1041"/>
                  </a:lnTo>
                  <a:lnTo>
                    <a:pt x="1480" y="1040"/>
                  </a:lnTo>
                  <a:lnTo>
                    <a:pt x="1488" y="1040"/>
                  </a:lnTo>
                  <a:lnTo>
                    <a:pt x="1495" y="1040"/>
                  </a:lnTo>
                  <a:lnTo>
                    <a:pt x="1498" y="1040"/>
                  </a:lnTo>
                  <a:lnTo>
                    <a:pt x="1512" y="1039"/>
                  </a:lnTo>
                  <a:lnTo>
                    <a:pt x="1524" y="1036"/>
                  </a:lnTo>
                  <a:lnTo>
                    <a:pt x="1534" y="1032"/>
                  </a:lnTo>
                  <a:lnTo>
                    <a:pt x="1542" y="1027"/>
                  </a:lnTo>
                  <a:lnTo>
                    <a:pt x="1549" y="1020"/>
                  </a:lnTo>
                  <a:lnTo>
                    <a:pt x="1555" y="1012"/>
                  </a:lnTo>
                  <a:lnTo>
                    <a:pt x="1559" y="1002"/>
                  </a:lnTo>
                  <a:lnTo>
                    <a:pt x="1563" y="990"/>
                  </a:lnTo>
                  <a:lnTo>
                    <a:pt x="1565" y="983"/>
                  </a:lnTo>
                  <a:lnTo>
                    <a:pt x="1567" y="976"/>
                  </a:lnTo>
                  <a:lnTo>
                    <a:pt x="1571" y="968"/>
                  </a:lnTo>
                  <a:lnTo>
                    <a:pt x="1577" y="958"/>
                  </a:lnTo>
                  <a:lnTo>
                    <a:pt x="1586" y="941"/>
                  </a:lnTo>
                  <a:lnTo>
                    <a:pt x="1594" y="923"/>
                  </a:lnTo>
                  <a:lnTo>
                    <a:pt x="1601" y="906"/>
                  </a:lnTo>
                  <a:lnTo>
                    <a:pt x="1607" y="890"/>
                  </a:lnTo>
                  <a:lnTo>
                    <a:pt x="1611" y="875"/>
                  </a:lnTo>
                  <a:lnTo>
                    <a:pt x="1615" y="861"/>
                  </a:lnTo>
                  <a:lnTo>
                    <a:pt x="1617" y="850"/>
                  </a:lnTo>
                  <a:lnTo>
                    <a:pt x="1618" y="840"/>
                  </a:lnTo>
                  <a:lnTo>
                    <a:pt x="1632" y="830"/>
                  </a:lnTo>
                  <a:lnTo>
                    <a:pt x="1645" y="820"/>
                  </a:lnTo>
                  <a:lnTo>
                    <a:pt x="1657" y="809"/>
                  </a:lnTo>
                  <a:lnTo>
                    <a:pt x="1668" y="800"/>
                  </a:lnTo>
                  <a:lnTo>
                    <a:pt x="1678" y="792"/>
                  </a:lnTo>
                  <a:lnTo>
                    <a:pt x="1686" y="784"/>
                  </a:lnTo>
                  <a:lnTo>
                    <a:pt x="1692" y="778"/>
                  </a:lnTo>
                  <a:lnTo>
                    <a:pt x="1696" y="774"/>
                  </a:lnTo>
                  <a:lnTo>
                    <a:pt x="1709" y="753"/>
                  </a:lnTo>
                  <a:lnTo>
                    <a:pt x="1714" y="731"/>
                  </a:lnTo>
                  <a:lnTo>
                    <a:pt x="1715" y="709"/>
                  </a:lnTo>
                  <a:lnTo>
                    <a:pt x="1714" y="688"/>
                  </a:lnTo>
                  <a:lnTo>
                    <a:pt x="1712" y="684"/>
                  </a:lnTo>
                  <a:lnTo>
                    <a:pt x="1712" y="679"/>
                  </a:lnTo>
                  <a:lnTo>
                    <a:pt x="1712" y="674"/>
                  </a:lnTo>
                  <a:lnTo>
                    <a:pt x="1712" y="671"/>
                  </a:lnTo>
                  <a:lnTo>
                    <a:pt x="1711" y="661"/>
                  </a:lnTo>
                  <a:lnTo>
                    <a:pt x="1708" y="649"/>
                  </a:lnTo>
                  <a:lnTo>
                    <a:pt x="1703" y="636"/>
                  </a:lnTo>
                  <a:lnTo>
                    <a:pt x="1696" y="624"/>
                  </a:lnTo>
                  <a:lnTo>
                    <a:pt x="1689" y="611"/>
                  </a:lnTo>
                  <a:lnTo>
                    <a:pt x="1681" y="598"/>
                  </a:lnTo>
                  <a:lnTo>
                    <a:pt x="1672" y="586"/>
                  </a:lnTo>
                  <a:lnTo>
                    <a:pt x="1663" y="574"/>
                  </a:lnTo>
                  <a:lnTo>
                    <a:pt x="1671" y="547"/>
                  </a:lnTo>
                  <a:lnTo>
                    <a:pt x="1670" y="518"/>
                  </a:lnTo>
                  <a:lnTo>
                    <a:pt x="1663" y="492"/>
                  </a:lnTo>
                  <a:lnTo>
                    <a:pt x="1656" y="471"/>
                  </a:lnTo>
                  <a:lnTo>
                    <a:pt x="1655" y="467"/>
                  </a:lnTo>
                  <a:lnTo>
                    <a:pt x="1653" y="464"/>
                  </a:lnTo>
                  <a:lnTo>
                    <a:pt x="1651" y="460"/>
                  </a:lnTo>
                  <a:lnTo>
                    <a:pt x="1651" y="458"/>
                  </a:lnTo>
                  <a:lnTo>
                    <a:pt x="1650" y="450"/>
                  </a:lnTo>
                  <a:lnTo>
                    <a:pt x="1648" y="439"/>
                  </a:lnTo>
                  <a:lnTo>
                    <a:pt x="1646" y="429"/>
                  </a:lnTo>
                  <a:lnTo>
                    <a:pt x="1642" y="418"/>
                  </a:lnTo>
                  <a:lnTo>
                    <a:pt x="1636" y="404"/>
                  </a:lnTo>
                  <a:lnTo>
                    <a:pt x="1630" y="388"/>
                  </a:lnTo>
                  <a:lnTo>
                    <a:pt x="1621" y="370"/>
                  </a:lnTo>
                  <a:lnTo>
                    <a:pt x="1611" y="350"/>
                  </a:lnTo>
                  <a:lnTo>
                    <a:pt x="1603" y="336"/>
                  </a:lnTo>
                  <a:lnTo>
                    <a:pt x="1595" y="322"/>
                  </a:lnTo>
                  <a:lnTo>
                    <a:pt x="1586" y="309"/>
                  </a:lnTo>
                  <a:lnTo>
                    <a:pt x="1578" y="298"/>
                  </a:lnTo>
                  <a:lnTo>
                    <a:pt x="1589" y="297"/>
                  </a:lnTo>
                  <a:lnTo>
                    <a:pt x="1598" y="295"/>
                  </a:lnTo>
                  <a:lnTo>
                    <a:pt x="1608" y="294"/>
                  </a:lnTo>
                  <a:lnTo>
                    <a:pt x="1615" y="293"/>
                  </a:lnTo>
                  <a:lnTo>
                    <a:pt x="1621" y="292"/>
                  </a:lnTo>
                  <a:lnTo>
                    <a:pt x="1628" y="291"/>
                  </a:lnTo>
                  <a:lnTo>
                    <a:pt x="1634" y="290"/>
                  </a:lnTo>
                  <a:lnTo>
                    <a:pt x="1640" y="288"/>
                  </a:lnTo>
                  <a:lnTo>
                    <a:pt x="1646" y="287"/>
                  </a:lnTo>
                  <a:lnTo>
                    <a:pt x="1653" y="286"/>
                  </a:lnTo>
                  <a:lnTo>
                    <a:pt x="1659" y="285"/>
                  </a:lnTo>
                  <a:lnTo>
                    <a:pt x="1668" y="284"/>
                  </a:lnTo>
                  <a:lnTo>
                    <a:pt x="1673" y="283"/>
                  </a:lnTo>
                  <a:lnTo>
                    <a:pt x="1679" y="282"/>
                  </a:lnTo>
                  <a:lnTo>
                    <a:pt x="1686" y="282"/>
                  </a:lnTo>
                  <a:lnTo>
                    <a:pt x="1693" y="280"/>
                  </a:lnTo>
                  <a:lnTo>
                    <a:pt x="1700" y="279"/>
                  </a:lnTo>
                  <a:lnTo>
                    <a:pt x="1708" y="278"/>
                  </a:lnTo>
                  <a:lnTo>
                    <a:pt x="1716" y="278"/>
                  </a:lnTo>
                  <a:lnTo>
                    <a:pt x="1724" y="277"/>
                  </a:lnTo>
                  <a:lnTo>
                    <a:pt x="1740" y="275"/>
                  </a:lnTo>
                  <a:lnTo>
                    <a:pt x="1756" y="273"/>
                  </a:lnTo>
                  <a:lnTo>
                    <a:pt x="1773" y="271"/>
                  </a:lnTo>
                  <a:lnTo>
                    <a:pt x="1791" y="269"/>
                  </a:lnTo>
                  <a:lnTo>
                    <a:pt x="1808" y="267"/>
                  </a:lnTo>
                  <a:lnTo>
                    <a:pt x="1826" y="264"/>
                  </a:lnTo>
                  <a:lnTo>
                    <a:pt x="1843" y="262"/>
                  </a:lnTo>
                  <a:lnTo>
                    <a:pt x="1860" y="260"/>
                  </a:lnTo>
                  <a:lnTo>
                    <a:pt x="1874" y="257"/>
                  </a:lnTo>
                  <a:lnTo>
                    <a:pt x="1887" y="254"/>
                  </a:lnTo>
                  <a:lnTo>
                    <a:pt x="1902" y="250"/>
                  </a:lnTo>
                  <a:lnTo>
                    <a:pt x="1917" y="247"/>
                  </a:lnTo>
                  <a:lnTo>
                    <a:pt x="1932" y="242"/>
                  </a:lnTo>
                  <a:lnTo>
                    <a:pt x="1947" y="239"/>
                  </a:lnTo>
                  <a:lnTo>
                    <a:pt x="1962" y="234"/>
                  </a:lnTo>
                  <a:lnTo>
                    <a:pt x="1977" y="229"/>
                  </a:lnTo>
                  <a:lnTo>
                    <a:pt x="1991" y="223"/>
                  </a:lnTo>
                  <a:lnTo>
                    <a:pt x="2006" y="217"/>
                  </a:lnTo>
                  <a:lnTo>
                    <a:pt x="2019" y="210"/>
                  </a:lnTo>
                  <a:lnTo>
                    <a:pt x="2033" y="203"/>
                  </a:lnTo>
                  <a:lnTo>
                    <a:pt x="2044" y="196"/>
                  </a:lnTo>
                  <a:lnTo>
                    <a:pt x="2056" y="188"/>
                  </a:lnTo>
                  <a:lnTo>
                    <a:pt x="2067" y="180"/>
                  </a:lnTo>
                  <a:lnTo>
                    <a:pt x="2076" y="171"/>
                  </a:lnTo>
                  <a:lnTo>
                    <a:pt x="2091" y="155"/>
                  </a:lnTo>
                  <a:lnTo>
                    <a:pt x="2104" y="138"/>
                  </a:lnTo>
                  <a:lnTo>
                    <a:pt x="2112" y="121"/>
                  </a:lnTo>
                  <a:lnTo>
                    <a:pt x="2118" y="104"/>
                  </a:lnTo>
                  <a:lnTo>
                    <a:pt x="2120" y="87"/>
                  </a:lnTo>
                  <a:lnTo>
                    <a:pt x="2119" y="70"/>
                  </a:lnTo>
                  <a:lnTo>
                    <a:pt x="2114" y="52"/>
                  </a:lnTo>
                  <a:lnTo>
                    <a:pt x="2107" y="34"/>
                  </a:lnTo>
                  <a:close/>
                </a:path>
              </a:pathLst>
            </a:custGeom>
            <a:solidFill>
              <a:srgbClr val="000000"/>
            </a:solidFill>
            <a:ln w="9525">
              <a:noFill/>
            </a:ln>
          </p:spPr>
          <p:txBody>
            <a:bodyPr/>
            <a:p>
              <a:endParaRPr lang="zh-CN" altLang="en-US"/>
            </a:p>
          </p:txBody>
        </p:sp>
        <p:sp>
          <p:nvSpPr>
            <p:cNvPr id="184328" name="未知"/>
            <p:cNvSpPr/>
            <p:nvPr/>
          </p:nvSpPr>
          <p:spPr>
            <a:xfrm>
              <a:off x="490" y="648"/>
              <a:ext cx="113" cy="43"/>
            </a:xfrm>
            <a:custGeom>
              <a:avLst/>
              <a:gdLst/>
              <a:ahLst/>
              <a:cxnLst/>
              <a:pathLst>
                <a:path w="226" h="87">
                  <a:moveTo>
                    <a:pt x="86" y="78"/>
                  </a:moveTo>
                  <a:lnTo>
                    <a:pt x="73" y="75"/>
                  </a:lnTo>
                  <a:lnTo>
                    <a:pt x="59" y="73"/>
                  </a:lnTo>
                  <a:lnTo>
                    <a:pt x="47" y="70"/>
                  </a:lnTo>
                  <a:lnTo>
                    <a:pt x="36" y="67"/>
                  </a:lnTo>
                  <a:lnTo>
                    <a:pt x="25" y="65"/>
                  </a:lnTo>
                  <a:lnTo>
                    <a:pt x="16" y="62"/>
                  </a:lnTo>
                  <a:lnTo>
                    <a:pt x="8" y="60"/>
                  </a:lnTo>
                  <a:lnTo>
                    <a:pt x="0" y="58"/>
                  </a:lnTo>
                  <a:lnTo>
                    <a:pt x="13" y="53"/>
                  </a:lnTo>
                  <a:lnTo>
                    <a:pt x="25" y="50"/>
                  </a:lnTo>
                  <a:lnTo>
                    <a:pt x="36" y="45"/>
                  </a:lnTo>
                  <a:lnTo>
                    <a:pt x="46" y="40"/>
                  </a:lnTo>
                  <a:lnTo>
                    <a:pt x="55" y="36"/>
                  </a:lnTo>
                  <a:lnTo>
                    <a:pt x="63" y="30"/>
                  </a:lnTo>
                  <a:lnTo>
                    <a:pt x="71" y="25"/>
                  </a:lnTo>
                  <a:lnTo>
                    <a:pt x="78" y="21"/>
                  </a:lnTo>
                  <a:lnTo>
                    <a:pt x="84" y="17"/>
                  </a:lnTo>
                  <a:lnTo>
                    <a:pt x="90" y="14"/>
                  </a:lnTo>
                  <a:lnTo>
                    <a:pt x="96" y="10"/>
                  </a:lnTo>
                  <a:lnTo>
                    <a:pt x="101" y="8"/>
                  </a:lnTo>
                  <a:lnTo>
                    <a:pt x="107" y="6"/>
                  </a:lnTo>
                  <a:lnTo>
                    <a:pt x="113" y="4"/>
                  </a:lnTo>
                  <a:lnTo>
                    <a:pt x="119" y="2"/>
                  </a:lnTo>
                  <a:lnTo>
                    <a:pt x="126" y="1"/>
                  </a:lnTo>
                  <a:lnTo>
                    <a:pt x="130" y="1"/>
                  </a:lnTo>
                  <a:lnTo>
                    <a:pt x="135" y="0"/>
                  </a:lnTo>
                  <a:lnTo>
                    <a:pt x="139" y="0"/>
                  </a:lnTo>
                  <a:lnTo>
                    <a:pt x="144" y="0"/>
                  </a:lnTo>
                  <a:lnTo>
                    <a:pt x="149" y="0"/>
                  </a:lnTo>
                  <a:lnTo>
                    <a:pt x="153" y="0"/>
                  </a:lnTo>
                  <a:lnTo>
                    <a:pt x="158" y="0"/>
                  </a:lnTo>
                  <a:lnTo>
                    <a:pt x="162" y="0"/>
                  </a:lnTo>
                  <a:lnTo>
                    <a:pt x="167" y="9"/>
                  </a:lnTo>
                  <a:lnTo>
                    <a:pt x="172" y="16"/>
                  </a:lnTo>
                  <a:lnTo>
                    <a:pt x="177" y="22"/>
                  </a:lnTo>
                  <a:lnTo>
                    <a:pt x="183" y="28"/>
                  </a:lnTo>
                  <a:lnTo>
                    <a:pt x="189" y="32"/>
                  </a:lnTo>
                  <a:lnTo>
                    <a:pt x="196" y="38"/>
                  </a:lnTo>
                  <a:lnTo>
                    <a:pt x="203" y="46"/>
                  </a:lnTo>
                  <a:lnTo>
                    <a:pt x="212" y="57"/>
                  </a:lnTo>
                  <a:lnTo>
                    <a:pt x="217" y="61"/>
                  </a:lnTo>
                  <a:lnTo>
                    <a:pt x="220" y="66"/>
                  </a:lnTo>
                  <a:lnTo>
                    <a:pt x="223" y="70"/>
                  </a:lnTo>
                  <a:lnTo>
                    <a:pt x="226" y="75"/>
                  </a:lnTo>
                  <a:lnTo>
                    <a:pt x="215" y="78"/>
                  </a:lnTo>
                  <a:lnTo>
                    <a:pt x="203" y="82"/>
                  </a:lnTo>
                  <a:lnTo>
                    <a:pt x="188" y="84"/>
                  </a:lnTo>
                  <a:lnTo>
                    <a:pt x="172" y="85"/>
                  </a:lnTo>
                  <a:lnTo>
                    <a:pt x="153" y="87"/>
                  </a:lnTo>
                  <a:lnTo>
                    <a:pt x="132" y="85"/>
                  </a:lnTo>
                  <a:lnTo>
                    <a:pt x="111" y="83"/>
                  </a:lnTo>
                  <a:lnTo>
                    <a:pt x="86" y="78"/>
                  </a:lnTo>
                  <a:close/>
                </a:path>
              </a:pathLst>
            </a:custGeom>
            <a:solidFill>
              <a:srgbClr val="CC998C"/>
            </a:solidFill>
            <a:ln w="9525">
              <a:noFill/>
            </a:ln>
          </p:spPr>
          <p:txBody>
            <a:bodyPr/>
            <a:p>
              <a:endParaRPr lang="zh-CN" altLang="en-US"/>
            </a:p>
          </p:txBody>
        </p:sp>
        <p:sp>
          <p:nvSpPr>
            <p:cNvPr id="184329" name="未知"/>
            <p:cNvSpPr/>
            <p:nvPr/>
          </p:nvSpPr>
          <p:spPr>
            <a:xfrm>
              <a:off x="628" y="652"/>
              <a:ext cx="132" cy="34"/>
            </a:xfrm>
            <a:custGeom>
              <a:avLst/>
              <a:gdLst/>
              <a:ahLst/>
              <a:cxnLst/>
              <a:pathLst>
                <a:path w="264" h="69">
                  <a:moveTo>
                    <a:pt x="254" y="19"/>
                  </a:moveTo>
                  <a:lnTo>
                    <a:pt x="246" y="34"/>
                  </a:lnTo>
                  <a:lnTo>
                    <a:pt x="240" y="46"/>
                  </a:lnTo>
                  <a:lnTo>
                    <a:pt x="235" y="59"/>
                  </a:lnTo>
                  <a:lnTo>
                    <a:pt x="233" y="68"/>
                  </a:lnTo>
                  <a:lnTo>
                    <a:pt x="212" y="69"/>
                  </a:lnTo>
                  <a:lnTo>
                    <a:pt x="188" y="69"/>
                  </a:lnTo>
                  <a:lnTo>
                    <a:pt x="164" y="69"/>
                  </a:lnTo>
                  <a:lnTo>
                    <a:pt x="139" y="69"/>
                  </a:lnTo>
                  <a:lnTo>
                    <a:pt x="113" y="69"/>
                  </a:lnTo>
                  <a:lnTo>
                    <a:pt x="90" y="68"/>
                  </a:lnTo>
                  <a:lnTo>
                    <a:pt x="70" y="66"/>
                  </a:lnTo>
                  <a:lnTo>
                    <a:pt x="53" y="64"/>
                  </a:lnTo>
                  <a:lnTo>
                    <a:pt x="48" y="62"/>
                  </a:lnTo>
                  <a:lnTo>
                    <a:pt x="42" y="60"/>
                  </a:lnTo>
                  <a:lnTo>
                    <a:pt x="37" y="58"/>
                  </a:lnTo>
                  <a:lnTo>
                    <a:pt x="33" y="54"/>
                  </a:lnTo>
                  <a:lnTo>
                    <a:pt x="29" y="50"/>
                  </a:lnTo>
                  <a:lnTo>
                    <a:pt x="25" y="45"/>
                  </a:lnTo>
                  <a:lnTo>
                    <a:pt x="20" y="39"/>
                  </a:lnTo>
                  <a:lnTo>
                    <a:pt x="14" y="31"/>
                  </a:lnTo>
                  <a:lnTo>
                    <a:pt x="11" y="27"/>
                  </a:lnTo>
                  <a:lnTo>
                    <a:pt x="7" y="22"/>
                  </a:lnTo>
                  <a:lnTo>
                    <a:pt x="4" y="19"/>
                  </a:lnTo>
                  <a:lnTo>
                    <a:pt x="0" y="14"/>
                  </a:lnTo>
                  <a:lnTo>
                    <a:pt x="12" y="17"/>
                  </a:lnTo>
                  <a:lnTo>
                    <a:pt x="22" y="20"/>
                  </a:lnTo>
                  <a:lnTo>
                    <a:pt x="29" y="22"/>
                  </a:lnTo>
                  <a:lnTo>
                    <a:pt x="34" y="23"/>
                  </a:lnTo>
                  <a:lnTo>
                    <a:pt x="37" y="29"/>
                  </a:lnTo>
                  <a:lnTo>
                    <a:pt x="42" y="34"/>
                  </a:lnTo>
                  <a:lnTo>
                    <a:pt x="48" y="38"/>
                  </a:lnTo>
                  <a:lnTo>
                    <a:pt x="55" y="43"/>
                  </a:lnTo>
                  <a:lnTo>
                    <a:pt x="63" y="46"/>
                  </a:lnTo>
                  <a:lnTo>
                    <a:pt x="72" y="50"/>
                  </a:lnTo>
                  <a:lnTo>
                    <a:pt x="81" y="53"/>
                  </a:lnTo>
                  <a:lnTo>
                    <a:pt x="93" y="55"/>
                  </a:lnTo>
                  <a:lnTo>
                    <a:pt x="106" y="58"/>
                  </a:lnTo>
                  <a:lnTo>
                    <a:pt x="119" y="58"/>
                  </a:lnTo>
                  <a:lnTo>
                    <a:pt x="133" y="55"/>
                  </a:lnTo>
                  <a:lnTo>
                    <a:pt x="147" y="52"/>
                  </a:lnTo>
                  <a:lnTo>
                    <a:pt x="160" y="46"/>
                  </a:lnTo>
                  <a:lnTo>
                    <a:pt x="175" y="40"/>
                  </a:lnTo>
                  <a:lnTo>
                    <a:pt x="190" y="34"/>
                  </a:lnTo>
                  <a:lnTo>
                    <a:pt x="208" y="26"/>
                  </a:lnTo>
                  <a:lnTo>
                    <a:pt x="218" y="21"/>
                  </a:lnTo>
                  <a:lnTo>
                    <a:pt x="227" y="16"/>
                  </a:lnTo>
                  <a:lnTo>
                    <a:pt x="235" y="13"/>
                  </a:lnTo>
                  <a:lnTo>
                    <a:pt x="243" y="9"/>
                  </a:lnTo>
                  <a:lnTo>
                    <a:pt x="250" y="7"/>
                  </a:lnTo>
                  <a:lnTo>
                    <a:pt x="256" y="5"/>
                  </a:lnTo>
                  <a:lnTo>
                    <a:pt x="261" y="2"/>
                  </a:lnTo>
                  <a:lnTo>
                    <a:pt x="264" y="0"/>
                  </a:lnTo>
                  <a:lnTo>
                    <a:pt x="262" y="5"/>
                  </a:lnTo>
                  <a:lnTo>
                    <a:pt x="260" y="9"/>
                  </a:lnTo>
                  <a:lnTo>
                    <a:pt x="257" y="14"/>
                  </a:lnTo>
                  <a:lnTo>
                    <a:pt x="254" y="19"/>
                  </a:lnTo>
                  <a:close/>
                </a:path>
              </a:pathLst>
            </a:custGeom>
            <a:solidFill>
              <a:srgbClr val="CC998C"/>
            </a:solidFill>
            <a:ln w="9525">
              <a:noFill/>
            </a:ln>
          </p:spPr>
          <p:txBody>
            <a:bodyPr/>
            <a:p>
              <a:endParaRPr lang="zh-CN" altLang="en-US"/>
            </a:p>
          </p:txBody>
        </p:sp>
        <p:sp>
          <p:nvSpPr>
            <p:cNvPr id="184330" name="未知"/>
            <p:cNvSpPr/>
            <p:nvPr/>
          </p:nvSpPr>
          <p:spPr>
            <a:xfrm>
              <a:off x="727" y="520"/>
              <a:ext cx="94" cy="104"/>
            </a:xfrm>
            <a:custGeom>
              <a:avLst/>
              <a:gdLst/>
              <a:ahLst/>
              <a:cxnLst/>
              <a:pathLst>
                <a:path w="188" h="209">
                  <a:moveTo>
                    <a:pt x="183" y="90"/>
                  </a:moveTo>
                  <a:lnTo>
                    <a:pt x="175" y="98"/>
                  </a:lnTo>
                  <a:lnTo>
                    <a:pt x="162" y="111"/>
                  </a:lnTo>
                  <a:lnTo>
                    <a:pt x="144" y="126"/>
                  </a:lnTo>
                  <a:lnTo>
                    <a:pt x="122" y="143"/>
                  </a:lnTo>
                  <a:lnTo>
                    <a:pt x="99" y="160"/>
                  </a:lnTo>
                  <a:lnTo>
                    <a:pt x="75" y="178"/>
                  </a:lnTo>
                  <a:lnTo>
                    <a:pt x="50" y="193"/>
                  </a:lnTo>
                  <a:lnTo>
                    <a:pt x="26" y="204"/>
                  </a:lnTo>
                  <a:lnTo>
                    <a:pt x="23" y="205"/>
                  </a:lnTo>
                  <a:lnTo>
                    <a:pt x="21" y="207"/>
                  </a:lnTo>
                  <a:lnTo>
                    <a:pt x="18" y="208"/>
                  </a:lnTo>
                  <a:lnTo>
                    <a:pt x="15" y="209"/>
                  </a:lnTo>
                  <a:lnTo>
                    <a:pt x="16" y="208"/>
                  </a:lnTo>
                  <a:lnTo>
                    <a:pt x="16" y="207"/>
                  </a:lnTo>
                  <a:lnTo>
                    <a:pt x="16" y="207"/>
                  </a:lnTo>
                  <a:lnTo>
                    <a:pt x="16" y="205"/>
                  </a:lnTo>
                  <a:lnTo>
                    <a:pt x="18" y="193"/>
                  </a:lnTo>
                  <a:lnTo>
                    <a:pt x="15" y="179"/>
                  </a:lnTo>
                  <a:lnTo>
                    <a:pt x="10" y="163"/>
                  </a:lnTo>
                  <a:lnTo>
                    <a:pt x="0" y="147"/>
                  </a:lnTo>
                  <a:lnTo>
                    <a:pt x="14" y="134"/>
                  </a:lnTo>
                  <a:lnTo>
                    <a:pt x="28" y="119"/>
                  </a:lnTo>
                  <a:lnTo>
                    <a:pt x="43" y="105"/>
                  </a:lnTo>
                  <a:lnTo>
                    <a:pt x="58" y="90"/>
                  </a:lnTo>
                  <a:lnTo>
                    <a:pt x="73" y="76"/>
                  </a:lnTo>
                  <a:lnTo>
                    <a:pt x="87" y="65"/>
                  </a:lnTo>
                  <a:lnTo>
                    <a:pt x="99" y="54"/>
                  </a:lnTo>
                  <a:lnTo>
                    <a:pt x="110" y="46"/>
                  </a:lnTo>
                  <a:lnTo>
                    <a:pt x="118" y="41"/>
                  </a:lnTo>
                  <a:lnTo>
                    <a:pt x="126" y="35"/>
                  </a:lnTo>
                  <a:lnTo>
                    <a:pt x="133" y="29"/>
                  </a:lnTo>
                  <a:lnTo>
                    <a:pt x="140" y="23"/>
                  </a:lnTo>
                  <a:lnTo>
                    <a:pt x="145" y="18"/>
                  </a:lnTo>
                  <a:lnTo>
                    <a:pt x="151" y="12"/>
                  </a:lnTo>
                  <a:lnTo>
                    <a:pt x="157" y="6"/>
                  </a:lnTo>
                  <a:lnTo>
                    <a:pt x="162" y="0"/>
                  </a:lnTo>
                  <a:lnTo>
                    <a:pt x="170" y="12"/>
                  </a:lnTo>
                  <a:lnTo>
                    <a:pt x="177" y="20"/>
                  </a:lnTo>
                  <a:lnTo>
                    <a:pt x="182" y="27"/>
                  </a:lnTo>
                  <a:lnTo>
                    <a:pt x="185" y="33"/>
                  </a:lnTo>
                  <a:lnTo>
                    <a:pt x="185" y="38"/>
                  </a:lnTo>
                  <a:lnTo>
                    <a:pt x="186" y="44"/>
                  </a:lnTo>
                  <a:lnTo>
                    <a:pt x="187" y="50"/>
                  </a:lnTo>
                  <a:lnTo>
                    <a:pt x="188" y="56"/>
                  </a:lnTo>
                  <a:lnTo>
                    <a:pt x="188" y="64"/>
                  </a:lnTo>
                  <a:lnTo>
                    <a:pt x="187" y="74"/>
                  </a:lnTo>
                  <a:lnTo>
                    <a:pt x="185" y="84"/>
                  </a:lnTo>
                  <a:lnTo>
                    <a:pt x="183" y="90"/>
                  </a:lnTo>
                  <a:close/>
                </a:path>
              </a:pathLst>
            </a:custGeom>
            <a:solidFill>
              <a:srgbClr val="CC998C"/>
            </a:solidFill>
            <a:ln w="9525">
              <a:noFill/>
            </a:ln>
          </p:spPr>
          <p:txBody>
            <a:bodyPr/>
            <a:p>
              <a:endParaRPr lang="zh-CN" altLang="en-US"/>
            </a:p>
          </p:txBody>
        </p:sp>
        <p:sp>
          <p:nvSpPr>
            <p:cNvPr id="184331" name="未知"/>
            <p:cNvSpPr/>
            <p:nvPr/>
          </p:nvSpPr>
          <p:spPr>
            <a:xfrm>
              <a:off x="324" y="678"/>
              <a:ext cx="79" cy="47"/>
            </a:xfrm>
            <a:custGeom>
              <a:avLst/>
              <a:gdLst/>
              <a:ahLst/>
              <a:cxnLst/>
              <a:pathLst>
                <a:path w="159" h="96">
                  <a:moveTo>
                    <a:pt x="151" y="96"/>
                  </a:moveTo>
                  <a:lnTo>
                    <a:pt x="153" y="86"/>
                  </a:lnTo>
                  <a:lnTo>
                    <a:pt x="156" y="77"/>
                  </a:lnTo>
                  <a:lnTo>
                    <a:pt x="157" y="68"/>
                  </a:lnTo>
                  <a:lnTo>
                    <a:pt x="159" y="60"/>
                  </a:lnTo>
                  <a:lnTo>
                    <a:pt x="131" y="53"/>
                  </a:lnTo>
                  <a:lnTo>
                    <a:pt x="103" y="44"/>
                  </a:lnTo>
                  <a:lnTo>
                    <a:pt x="76" y="35"/>
                  </a:lnTo>
                  <a:lnTo>
                    <a:pt x="52" y="24"/>
                  </a:lnTo>
                  <a:lnTo>
                    <a:pt x="31" y="15"/>
                  </a:lnTo>
                  <a:lnTo>
                    <a:pt x="15" y="7"/>
                  </a:lnTo>
                  <a:lnTo>
                    <a:pt x="4" y="2"/>
                  </a:lnTo>
                  <a:lnTo>
                    <a:pt x="0" y="0"/>
                  </a:lnTo>
                  <a:lnTo>
                    <a:pt x="3" y="2"/>
                  </a:lnTo>
                  <a:lnTo>
                    <a:pt x="9" y="10"/>
                  </a:lnTo>
                  <a:lnTo>
                    <a:pt x="20" y="22"/>
                  </a:lnTo>
                  <a:lnTo>
                    <a:pt x="36" y="36"/>
                  </a:lnTo>
                  <a:lnTo>
                    <a:pt x="58" y="52"/>
                  </a:lnTo>
                  <a:lnTo>
                    <a:pt x="83" y="68"/>
                  </a:lnTo>
                  <a:lnTo>
                    <a:pt x="114" y="83"/>
                  </a:lnTo>
                  <a:lnTo>
                    <a:pt x="151" y="96"/>
                  </a:lnTo>
                  <a:close/>
                </a:path>
              </a:pathLst>
            </a:custGeom>
            <a:solidFill>
              <a:srgbClr val="000000"/>
            </a:solidFill>
            <a:ln w="9525">
              <a:noFill/>
            </a:ln>
          </p:spPr>
          <p:txBody>
            <a:bodyPr/>
            <a:p>
              <a:endParaRPr lang="zh-CN" altLang="en-US"/>
            </a:p>
          </p:txBody>
        </p:sp>
        <p:sp>
          <p:nvSpPr>
            <p:cNvPr id="184332" name="未知"/>
            <p:cNvSpPr/>
            <p:nvPr/>
          </p:nvSpPr>
          <p:spPr>
            <a:xfrm>
              <a:off x="316" y="722"/>
              <a:ext cx="75" cy="47"/>
            </a:xfrm>
            <a:custGeom>
              <a:avLst/>
              <a:gdLst/>
              <a:ahLst/>
              <a:cxnLst/>
              <a:pathLst>
                <a:path w="151" h="92">
                  <a:moveTo>
                    <a:pt x="139" y="92"/>
                  </a:moveTo>
                  <a:lnTo>
                    <a:pt x="143" y="84"/>
                  </a:lnTo>
                  <a:lnTo>
                    <a:pt x="145" y="75"/>
                  </a:lnTo>
                  <a:lnTo>
                    <a:pt x="149" y="67"/>
                  </a:lnTo>
                  <a:lnTo>
                    <a:pt x="151" y="59"/>
                  </a:lnTo>
                  <a:lnTo>
                    <a:pt x="124" y="52"/>
                  </a:lnTo>
                  <a:lnTo>
                    <a:pt x="97" y="43"/>
                  </a:lnTo>
                  <a:lnTo>
                    <a:pt x="71" y="32"/>
                  </a:lnTo>
                  <a:lnTo>
                    <a:pt x="48" y="23"/>
                  </a:lnTo>
                  <a:lnTo>
                    <a:pt x="29" y="14"/>
                  </a:lnTo>
                  <a:lnTo>
                    <a:pt x="14" y="7"/>
                  </a:lnTo>
                  <a:lnTo>
                    <a:pt x="4" y="2"/>
                  </a:lnTo>
                  <a:lnTo>
                    <a:pt x="0" y="0"/>
                  </a:lnTo>
                  <a:lnTo>
                    <a:pt x="2" y="2"/>
                  </a:lnTo>
                  <a:lnTo>
                    <a:pt x="8" y="10"/>
                  </a:lnTo>
                  <a:lnTo>
                    <a:pt x="19" y="21"/>
                  </a:lnTo>
                  <a:lnTo>
                    <a:pt x="33" y="33"/>
                  </a:lnTo>
                  <a:lnTo>
                    <a:pt x="53" y="48"/>
                  </a:lnTo>
                  <a:lnTo>
                    <a:pt x="77" y="64"/>
                  </a:lnTo>
                  <a:lnTo>
                    <a:pt x="106" y="79"/>
                  </a:lnTo>
                  <a:lnTo>
                    <a:pt x="139" y="92"/>
                  </a:lnTo>
                  <a:close/>
                </a:path>
              </a:pathLst>
            </a:custGeom>
            <a:solidFill>
              <a:srgbClr val="000000"/>
            </a:solidFill>
            <a:ln w="9525">
              <a:noFill/>
            </a:ln>
          </p:spPr>
          <p:txBody>
            <a:bodyPr/>
            <a:p>
              <a:endParaRPr lang="zh-CN" altLang="en-US"/>
            </a:p>
          </p:txBody>
        </p:sp>
        <p:sp>
          <p:nvSpPr>
            <p:cNvPr id="184333" name="未知"/>
            <p:cNvSpPr/>
            <p:nvPr/>
          </p:nvSpPr>
          <p:spPr>
            <a:xfrm>
              <a:off x="308" y="767"/>
              <a:ext cx="67" cy="43"/>
            </a:xfrm>
            <a:custGeom>
              <a:avLst/>
              <a:gdLst/>
              <a:ahLst/>
              <a:cxnLst/>
              <a:pathLst>
                <a:path w="135" h="85">
                  <a:moveTo>
                    <a:pt x="120" y="85"/>
                  </a:moveTo>
                  <a:lnTo>
                    <a:pt x="123" y="77"/>
                  </a:lnTo>
                  <a:lnTo>
                    <a:pt x="128" y="69"/>
                  </a:lnTo>
                  <a:lnTo>
                    <a:pt x="131" y="62"/>
                  </a:lnTo>
                  <a:lnTo>
                    <a:pt x="135" y="54"/>
                  </a:lnTo>
                  <a:lnTo>
                    <a:pt x="110" y="46"/>
                  </a:lnTo>
                  <a:lnTo>
                    <a:pt x="85" y="38"/>
                  </a:lnTo>
                  <a:lnTo>
                    <a:pt x="62" y="29"/>
                  </a:lnTo>
                  <a:lnTo>
                    <a:pt x="42" y="19"/>
                  </a:lnTo>
                  <a:lnTo>
                    <a:pt x="24" y="12"/>
                  </a:lnTo>
                  <a:lnTo>
                    <a:pt x="12" y="6"/>
                  </a:lnTo>
                  <a:lnTo>
                    <a:pt x="4" y="1"/>
                  </a:lnTo>
                  <a:lnTo>
                    <a:pt x="0" y="0"/>
                  </a:lnTo>
                  <a:lnTo>
                    <a:pt x="2" y="2"/>
                  </a:lnTo>
                  <a:lnTo>
                    <a:pt x="7" y="8"/>
                  </a:lnTo>
                  <a:lnTo>
                    <a:pt x="16" y="18"/>
                  </a:lnTo>
                  <a:lnTo>
                    <a:pt x="29" y="30"/>
                  </a:lnTo>
                  <a:lnTo>
                    <a:pt x="45" y="44"/>
                  </a:lnTo>
                  <a:lnTo>
                    <a:pt x="66" y="57"/>
                  </a:lnTo>
                  <a:lnTo>
                    <a:pt x="91" y="71"/>
                  </a:lnTo>
                  <a:lnTo>
                    <a:pt x="120" y="85"/>
                  </a:lnTo>
                  <a:close/>
                </a:path>
              </a:pathLst>
            </a:custGeom>
            <a:solidFill>
              <a:srgbClr val="000000"/>
            </a:solidFill>
            <a:ln w="9525">
              <a:noFill/>
            </a:ln>
          </p:spPr>
          <p:txBody>
            <a:bodyPr/>
            <a:p>
              <a:endParaRPr lang="zh-CN" altLang="en-US"/>
            </a:p>
          </p:txBody>
        </p:sp>
        <p:sp>
          <p:nvSpPr>
            <p:cNvPr id="184334" name="未知"/>
            <p:cNvSpPr/>
            <p:nvPr/>
          </p:nvSpPr>
          <p:spPr>
            <a:xfrm>
              <a:off x="300" y="812"/>
              <a:ext cx="53" cy="36"/>
            </a:xfrm>
            <a:custGeom>
              <a:avLst/>
              <a:gdLst/>
              <a:ahLst/>
              <a:cxnLst/>
              <a:pathLst>
                <a:path w="106" h="71">
                  <a:moveTo>
                    <a:pt x="91" y="71"/>
                  </a:moveTo>
                  <a:lnTo>
                    <a:pt x="94" y="64"/>
                  </a:lnTo>
                  <a:lnTo>
                    <a:pt x="99" y="57"/>
                  </a:lnTo>
                  <a:lnTo>
                    <a:pt x="102" y="51"/>
                  </a:lnTo>
                  <a:lnTo>
                    <a:pt x="106" y="45"/>
                  </a:lnTo>
                  <a:lnTo>
                    <a:pt x="85" y="38"/>
                  </a:lnTo>
                  <a:lnTo>
                    <a:pt x="66" y="30"/>
                  </a:lnTo>
                  <a:lnTo>
                    <a:pt x="47" y="23"/>
                  </a:lnTo>
                  <a:lnTo>
                    <a:pt x="32" y="15"/>
                  </a:lnTo>
                  <a:lnTo>
                    <a:pt x="18" y="9"/>
                  </a:lnTo>
                  <a:lnTo>
                    <a:pt x="8" y="4"/>
                  </a:lnTo>
                  <a:lnTo>
                    <a:pt x="2" y="1"/>
                  </a:lnTo>
                  <a:lnTo>
                    <a:pt x="0" y="0"/>
                  </a:lnTo>
                  <a:lnTo>
                    <a:pt x="1" y="2"/>
                  </a:lnTo>
                  <a:lnTo>
                    <a:pt x="6" y="7"/>
                  </a:lnTo>
                  <a:lnTo>
                    <a:pt x="13" y="13"/>
                  </a:lnTo>
                  <a:lnTo>
                    <a:pt x="22" y="23"/>
                  </a:lnTo>
                  <a:lnTo>
                    <a:pt x="35" y="34"/>
                  </a:lnTo>
                  <a:lnTo>
                    <a:pt x="51" y="46"/>
                  </a:lnTo>
                  <a:lnTo>
                    <a:pt x="69" y="58"/>
                  </a:lnTo>
                  <a:lnTo>
                    <a:pt x="91" y="71"/>
                  </a:lnTo>
                  <a:close/>
                </a:path>
              </a:pathLst>
            </a:custGeom>
            <a:solidFill>
              <a:srgbClr val="000000"/>
            </a:solidFill>
            <a:ln w="9525">
              <a:noFill/>
            </a:ln>
          </p:spPr>
          <p:txBody>
            <a:bodyPr/>
            <a:p>
              <a:endParaRPr lang="zh-CN" altLang="en-US"/>
            </a:p>
          </p:txBody>
        </p:sp>
        <p:sp>
          <p:nvSpPr>
            <p:cNvPr id="184335" name="未知"/>
            <p:cNvSpPr/>
            <p:nvPr/>
          </p:nvSpPr>
          <p:spPr>
            <a:xfrm>
              <a:off x="292" y="857"/>
              <a:ext cx="40" cy="30"/>
            </a:xfrm>
            <a:custGeom>
              <a:avLst/>
              <a:gdLst/>
              <a:ahLst/>
              <a:cxnLst/>
              <a:pathLst>
                <a:path w="80" h="59">
                  <a:moveTo>
                    <a:pt x="69" y="59"/>
                  </a:moveTo>
                  <a:lnTo>
                    <a:pt x="71" y="54"/>
                  </a:lnTo>
                  <a:lnTo>
                    <a:pt x="75" y="47"/>
                  </a:lnTo>
                  <a:lnTo>
                    <a:pt x="78" y="41"/>
                  </a:lnTo>
                  <a:lnTo>
                    <a:pt x="80" y="35"/>
                  </a:lnTo>
                  <a:lnTo>
                    <a:pt x="64" y="28"/>
                  </a:lnTo>
                  <a:lnTo>
                    <a:pt x="49" y="23"/>
                  </a:lnTo>
                  <a:lnTo>
                    <a:pt x="36" y="17"/>
                  </a:lnTo>
                  <a:lnTo>
                    <a:pt x="23" y="11"/>
                  </a:lnTo>
                  <a:lnTo>
                    <a:pt x="14" y="6"/>
                  </a:lnTo>
                  <a:lnTo>
                    <a:pt x="6" y="3"/>
                  </a:lnTo>
                  <a:lnTo>
                    <a:pt x="1" y="1"/>
                  </a:lnTo>
                  <a:lnTo>
                    <a:pt x="0" y="0"/>
                  </a:lnTo>
                  <a:lnTo>
                    <a:pt x="1" y="1"/>
                  </a:lnTo>
                  <a:lnTo>
                    <a:pt x="4" y="4"/>
                  </a:lnTo>
                  <a:lnTo>
                    <a:pt x="9" y="11"/>
                  </a:lnTo>
                  <a:lnTo>
                    <a:pt x="17" y="18"/>
                  </a:lnTo>
                  <a:lnTo>
                    <a:pt x="26" y="27"/>
                  </a:lnTo>
                  <a:lnTo>
                    <a:pt x="38" y="38"/>
                  </a:lnTo>
                  <a:lnTo>
                    <a:pt x="53" y="48"/>
                  </a:lnTo>
                  <a:lnTo>
                    <a:pt x="69" y="59"/>
                  </a:lnTo>
                  <a:close/>
                </a:path>
              </a:pathLst>
            </a:custGeom>
            <a:solidFill>
              <a:srgbClr val="000000"/>
            </a:solidFill>
            <a:ln w="9525">
              <a:noFill/>
            </a:ln>
          </p:spPr>
          <p:txBody>
            <a:bodyPr/>
            <a:p>
              <a:endParaRPr lang="zh-CN" altLang="en-US"/>
            </a:p>
          </p:txBody>
        </p:sp>
        <p:sp>
          <p:nvSpPr>
            <p:cNvPr id="184336" name="未知"/>
            <p:cNvSpPr/>
            <p:nvPr/>
          </p:nvSpPr>
          <p:spPr>
            <a:xfrm>
              <a:off x="284" y="902"/>
              <a:ext cx="31" cy="25"/>
            </a:xfrm>
            <a:custGeom>
              <a:avLst/>
              <a:gdLst/>
              <a:ahLst/>
              <a:cxnLst/>
              <a:pathLst>
                <a:path w="61" h="50">
                  <a:moveTo>
                    <a:pt x="53" y="50"/>
                  </a:moveTo>
                  <a:lnTo>
                    <a:pt x="55" y="44"/>
                  </a:lnTo>
                  <a:lnTo>
                    <a:pt x="56" y="40"/>
                  </a:lnTo>
                  <a:lnTo>
                    <a:pt x="59" y="34"/>
                  </a:lnTo>
                  <a:lnTo>
                    <a:pt x="61" y="29"/>
                  </a:lnTo>
                  <a:lnTo>
                    <a:pt x="48" y="23"/>
                  </a:lnTo>
                  <a:lnTo>
                    <a:pt x="37" y="19"/>
                  </a:lnTo>
                  <a:lnTo>
                    <a:pt x="26" y="13"/>
                  </a:lnTo>
                  <a:lnTo>
                    <a:pt x="17" y="10"/>
                  </a:lnTo>
                  <a:lnTo>
                    <a:pt x="10" y="5"/>
                  </a:lnTo>
                  <a:lnTo>
                    <a:pt x="5" y="3"/>
                  </a:lnTo>
                  <a:lnTo>
                    <a:pt x="1" y="2"/>
                  </a:lnTo>
                  <a:lnTo>
                    <a:pt x="0" y="0"/>
                  </a:lnTo>
                  <a:lnTo>
                    <a:pt x="1" y="2"/>
                  </a:lnTo>
                  <a:lnTo>
                    <a:pt x="3" y="5"/>
                  </a:lnTo>
                  <a:lnTo>
                    <a:pt x="7" y="10"/>
                  </a:lnTo>
                  <a:lnTo>
                    <a:pt x="13" y="15"/>
                  </a:lnTo>
                  <a:lnTo>
                    <a:pt x="19" y="23"/>
                  </a:lnTo>
                  <a:lnTo>
                    <a:pt x="29" y="31"/>
                  </a:lnTo>
                  <a:lnTo>
                    <a:pt x="40" y="41"/>
                  </a:lnTo>
                  <a:lnTo>
                    <a:pt x="53" y="50"/>
                  </a:lnTo>
                  <a:close/>
                </a:path>
              </a:pathLst>
            </a:custGeom>
            <a:solidFill>
              <a:srgbClr val="000000"/>
            </a:solidFill>
            <a:ln w="9525">
              <a:noFill/>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22222E-6 -1.85185E-6 C -0.0993 0.04028 -0.19844 0.08056 -0.26458 0.1875 C -0.33073 0.29445 -0.38021 0.57153 -0.39687 0.64167 " pathEditMode="relative" ptsTypes="aaA">
                                      <p:cBhvr>
                                        <p:cTn id="10" dur="2000" fill="hold"/>
                                        <p:tgtEl>
                                          <p:spTgt spid="686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ln/>
        </p:spPr>
        <p:txBody>
          <a:bodyPr anchor="b"/>
          <a:p>
            <a:r>
              <a:rPr lang="zh-CN" altLang="en-US"/>
              <a:t>Step 3: Determine </a:t>
            </a:r>
            <a:r>
              <a:rPr lang="en-US" altLang="zh-CN"/>
              <a:t>F</a:t>
            </a:r>
            <a:r>
              <a:rPr lang="zh-CN" altLang="en-US"/>
              <a:t>unctional </a:t>
            </a:r>
            <a:r>
              <a:rPr lang="en-US" altLang="zh-CN"/>
              <a:t>G</a:t>
            </a:r>
            <a:r>
              <a:rPr lang="zh-CN" altLang="en-US"/>
              <a:t>roups and </a:t>
            </a:r>
            <a:r>
              <a:rPr lang="en-US" altLang="zh-CN"/>
              <a:t>H</a:t>
            </a:r>
            <a:r>
              <a:rPr lang="zh-CN" altLang="en-US"/>
              <a:t>ierarchy</a:t>
            </a:r>
            <a:endParaRPr lang="zh-CN" altLang="en-US"/>
          </a:p>
        </p:txBody>
      </p:sp>
      <p:sp>
        <p:nvSpPr>
          <p:cNvPr id="23554" name="内容占位符 2"/>
          <p:cNvSpPr>
            <a:spLocks noGrp="1"/>
          </p:cNvSpPr>
          <p:nvPr>
            <p:ph idx="1"/>
          </p:nvPr>
        </p:nvSpPr>
        <p:spPr>
          <a:xfrm>
            <a:off x="274638" y="1600200"/>
            <a:ext cx="8701087" cy="4530725"/>
          </a:xfrm>
          <a:ln/>
        </p:spPr>
        <p:txBody>
          <a:bodyPr anchor="t"/>
          <a:p>
            <a:r>
              <a:rPr lang="zh-CN" altLang="en-US"/>
              <a:t>Here are some issues to consider:</a:t>
            </a:r>
            <a:endParaRPr lang="zh-CN" altLang="en-US"/>
          </a:p>
          <a:p>
            <a:pPr lvl="1"/>
            <a:r>
              <a:rPr lang="zh-CN" altLang="en-US" sz="2400"/>
              <a:t>Which elements need a large amount of screen real estate, and which do not?</a:t>
            </a:r>
            <a:endParaRPr lang="zh-CN" altLang="en-US" sz="2400"/>
          </a:p>
          <a:p>
            <a:pPr lvl="1"/>
            <a:r>
              <a:rPr lang="zh-CN" altLang="en-US" sz="2400"/>
              <a:t>Which elements are containers for other elements?</a:t>
            </a:r>
            <a:endParaRPr lang="zh-CN" altLang="en-US" sz="2400"/>
          </a:p>
          <a:p>
            <a:pPr lvl="1"/>
            <a:r>
              <a:rPr lang="zh-CN" altLang="en-US" sz="2400"/>
              <a:t>How should containers be arranged to optimize flow?</a:t>
            </a:r>
            <a:endParaRPr lang="zh-CN" altLang="en-US" sz="2400"/>
          </a:p>
          <a:p>
            <a:pPr lvl="1"/>
            <a:r>
              <a:rPr lang="zh-CN" altLang="en-US" sz="2400"/>
              <a:t>Which elements are used together, and which are not?</a:t>
            </a:r>
            <a:endParaRPr lang="zh-CN" altLang="en-US" sz="2400"/>
          </a:p>
          <a:p>
            <a:pPr lvl="1"/>
            <a:r>
              <a:rPr lang="zh-CN" altLang="en-US" sz="2400"/>
              <a:t>In what sequence will a set of related elements be used?</a:t>
            </a:r>
            <a:endParaRPr lang="zh-CN" altLang="en-US" sz="2400"/>
          </a:p>
          <a:p>
            <a:pPr lvl="1"/>
            <a:r>
              <a:rPr lang="zh-CN" altLang="en-US" sz="2400"/>
              <a:t> What data elements would be useful for the persona to know or reference at each decision?</a:t>
            </a:r>
            <a:endParaRPr lang="zh-CN" altLang="en-US" sz="2000"/>
          </a:p>
          <a:p>
            <a:pPr lvl="1"/>
            <a:r>
              <a:rPr lang="zh-CN" altLang="en-US" sz="2400"/>
              <a:t>What interaction patterns and principles apply?</a:t>
            </a:r>
            <a:endParaRPr lang="zh-CN" altLang="en-US" sz="2400"/>
          </a:p>
          <a:p>
            <a:pPr lvl="1"/>
            <a:r>
              <a:rPr lang="zh-CN" altLang="en-US" sz="2400"/>
              <a:t>How do the personas</a:t>
            </a:r>
            <a:r>
              <a:rPr lang="en-US" altLang="zh-CN" sz="2400"/>
              <a:t>'</a:t>
            </a:r>
            <a:r>
              <a:rPr lang="zh-CN" altLang="en-US" sz="2400"/>
              <a:t> mental models affect organization?</a:t>
            </a:r>
            <a:endParaRPr lang="zh-CN" altLang="en-US"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5345" name="图片 69633"/>
          <p:cNvPicPr>
            <a:picLocks noChangeAspect="1"/>
          </p:cNvPicPr>
          <p:nvPr/>
        </p:nvPicPr>
        <p:blipFill>
          <a:blip r:embed="rId1"/>
          <a:stretch>
            <a:fillRect/>
          </a:stretch>
        </p:blipFill>
        <p:spPr>
          <a:xfrm>
            <a:off x="1833563" y="0"/>
            <a:ext cx="7310437" cy="6858000"/>
          </a:xfrm>
          <a:prstGeom prst="rect">
            <a:avLst/>
          </a:prstGeom>
          <a:noFill/>
          <a:ln w="12699" cap="flat" cmpd="sng">
            <a:solidFill>
              <a:schemeClr val="accent2"/>
            </a:solidFill>
            <a:prstDash val="solid"/>
            <a:miter/>
            <a:headEnd type="none" w="med" len="med"/>
            <a:tailEnd type="none" w="med" len="med"/>
          </a:ln>
        </p:spPr>
      </p:pic>
      <p:sp>
        <p:nvSpPr>
          <p:cNvPr id="185346" name="未知"/>
          <p:cNvSpPr/>
          <p:nvPr/>
        </p:nvSpPr>
        <p:spPr>
          <a:xfrm>
            <a:off x="1217613" y="3598863"/>
            <a:ext cx="1587" cy="1587"/>
          </a:xfrm>
          <a:custGeom>
            <a:avLst/>
            <a:gdLst/>
            <a:ahLst/>
            <a:cxnLst/>
            <a:pathLst>
              <a:path w="1587" h="1587">
                <a:moveTo>
                  <a:pt x="0" y="0"/>
                </a:moveTo>
                <a:lnTo>
                  <a:pt x="0" y="0"/>
                </a:lnTo>
                <a:lnTo>
                  <a:pt x="0" y="0"/>
                </a:lnTo>
                <a:lnTo>
                  <a:pt x="0" y="0"/>
                </a:lnTo>
                <a:lnTo>
                  <a:pt x="0" y="0"/>
                </a:lnTo>
                <a:lnTo>
                  <a:pt x="0" y="0"/>
                </a:lnTo>
                <a:lnTo>
                  <a:pt x="0" y="0"/>
                </a:lnTo>
                <a:close/>
              </a:path>
            </a:pathLst>
          </a:custGeom>
          <a:solidFill>
            <a:srgbClr val="FFFFFF"/>
          </a:solidFill>
          <a:ln w="9525">
            <a:noFill/>
          </a:ln>
        </p:spPr>
        <p:txBody>
          <a:bodyPr/>
          <a:p>
            <a:endParaRPr lang="zh-CN" altLang="en-US"/>
          </a:p>
        </p:txBody>
      </p:sp>
      <p:sp>
        <p:nvSpPr>
          <p:cNvPr id="185347" name="未知"/>
          <p:cNvSpPr/>
          <p:nvPr/>
        </p:nvSpPr>
        <p:spPr>
          <a:xfrm>
            <a:off x="404813" y="6189663"/>
            <a:ext cx="671512" cy="438150"/>
          </a:xfrm>
          <a:custGeom>
            <a:avLst/>
            <a:gdLst/>
            <a:ahLst/>
            <a:cxnLst/>
            <a:pathLst>
              <a:path w="846" h="553">
                <a:moveTo>
                  <a:pt x="751" y="553"/>
                </a:moveTo>
                <a:lnTo>
                  <a:pt x="274" y="519"/>
                </a:lnTo>
                <a:lnTo>
                  <a:pt x="0" y="78"/>
                </a:lnTo>
                <a:lnTo>
                  <a:pt x="582" y="0"/>
                </a:lnTo>
                <a:lnTo>
                  <a:pt x="846" y="399"/>
                </a:lnTo>
                <a:lnTo>
                  <a:pt x="751" y="553"/>
                </a:lnTo>
                <a:lnTo>
                  <a:pt x="751" y="553"/>
                </a:lnTo>
                <a:close/>
              </a:path>
            </a:pathLst>
          </a:custGeom>
          <a:solidFill>
            <a:srgbClr val="CCCC9C"/>
          </a:solidFill>
          <a:ln w="9525">
            <a:noFill/>
          </a:ln>
        </p:spPr>
        <p:txBody>
          <a:bodyPr/>
          <a:p>
            <a:endParaRPr lang="zh-CN" altLang="en-US"/>
          </a:p>
        </p:txBody>
      </p:sp>
      <p:grpSp>
        <p:nvGrpSpPr>
          <p:cNvPr id="185348" name="组合 69636"/>
          <p:cNvGrpSpPr/>
          <p:nvPr/>
        </p:nvGrpSpPr>
        <p:grpSpPr>
          <a:xfrm>
            <a:off x="496888" y="5621338"/>
            <a:ext cx="1657350" cy="1236662"/>
            <a:chOff x="0" y="0"/>
            <a:chExt cx="1044" cy="779"/>
          </a:xfrm>
        </p:grpSpPr>
        <p:sp>
          <p:nvSpPr>
            <p:cNvPr id="185349" name="未知"/>
            <p:cNvSpPr/>
            <p:nvPr/>
          </p:nvSpPr>
          <p:spPr>
            <a:xfrm>
              <a:off x="141" y="132"/>
              <a:ext cx="867" cy="647"/>
            </a:xfrm>
            <a:custGeom>
              <a:avLst/>
              <a:gdLst/>
              <a:ahLst/>
              <a:cxnLst/>
              <a:pathLst>
                <a:path w="1734" h="1292">
                  <a:moveTo>
                    <a:pt x="36" y="0"/>
                  </a:moveTo>
                  <a:lnTo>
                    <a:pt x="0" y="555"/>
                  </a:lnTo>
                  <a:lnTo>
                    <a:pt x="510" y="1292"/>
                  </a:lnTo>
                  <a:lnTo>
                    <a:pt x="1732" y="908"/>
                  </a:lnTo>
                  <a:lnTo>
                    <a:pt x="1734" y="503"/>
                  </a:lnTo>
                  <a:lnTo>
                    <a:pt x="36" y="0"/>
                  </a:lnTo>
                  <a:lnTo>
                    <a:pt x="36" y="0"/>
                  </a:lnTo>
                  <a:close/>
                </a:path>
              </a:pathLst>
            </a:custGeom>
            <a:solidFill>
              <a:srgbClr val="8F9178"/>
            </a:solidFill>
            <a:ln w="9525">
              <a:noFill/>
            </a:ln>
          </p:spPr>
          <p:txBody>
            <a:bodyPr/>
            <a:p>
              <a:endParaRPr lang="zh-CN" altLang="en-US"/>
            </a:p>
          </p:txBody>
        </p:sp>
        <p:sp>
          <p:nvSpPr>
            <p:cNvPr id="185350" name="未知"/>
            <p:cNvSpPr/>
            <p:nvPr/>
          </p:nvSpPr>
          <p:spPr>
            <a:xfrm>
              <a:off x="138" y="0"/>
              <a:ext cx="869" cy="544"/>
            </a:xfrm>
            <a:custGeom>
              <a:avLst/>
              <a:gdLst/>
              <a:ahLst/>
              <a:cxnLst/>
              <a:pathLst>
                <a:path w="1737" h="1088">
                  <a:moveTo>
                    <a:pt x="0" y="272"/>
                  </a:moveTo>
                  <a:lnTo>
                    <a:pt x="570" y="1088"/>
                  </a:lnTo>
                  <a:lnTo>
                    <a:pt x="1737" y="774"/>
                  </a:lnTo>
                  <a:lnTo>
                    <a:pt x="1494" y="0"/>
                  </a:lnTo>
                  <a:lnTo>
                    <a:pt x="0" y="272"/>
                  </a:lnTo>
                  <a:lnTo>
                    <a:pt x="0" y="272"/>
                  </a:lnTo>
                  <a:close/>
                </a:path>
              </a:pathLst>
            </a:custGeom>
            <a:solidFill>
              <a:srgbClr val="E6E6B0"/>
            </a:solidFill>
            <a:ln w="9525">
              <a:noFill/>
            </a:ln>
          </p:spPr>
          <p:txBody>
            <a:bodyPr/>
            <a:p>
              <a:endParaRPr lang="zh-CN" altLang="en-US"/>
            </a:p>
          </p:txBody>
        </p:sp>
        <p:sp>
          <p:nvSpPr>
            <p:cNvPr id="185351" name="未知"/>
            <p:cNvSpPr/>
            <p:nvPr/>
          </p:nvSpPr>
          <p:spPr>
            <a:xfrm>
              <a:off x="386" y="127"/>
              <a:ext cx="401" cy="86"/>
            </a:xfrm>
            <a:custGeom>
              <a:avLst/>
              <a:gdLst/>
              <a:ahLst/>
              <a:cxnLst/>
              <a:pathLst>
                <a:path w="802" h="173">
                  <a:moveTo>
                    <a:pt x="0" y="97"/>
                  </a:moveTo>
                  <a:lnTo>
                    <a:pt x="802" y="0"/>
                  </a:lnTo>
                  <a:lnTo>
                    <a:pt x="737" y="173"/>
                  </a:lnTo>
                  <a:lnTo>
                    <a:pt x="0" y="97"/>
                  </a:lnTo>
                  <a:lnTo>
                    <a:pt x="0" y="97"/>
                  </a:lnTo>
                  <a:close/>
                </a:path>
              </a:pathLst>
            </a:custGeom>
            <a:solidFill>
              <a:srgbClr val="FFFFD6"/>
            </a:solidFill>
            <a:ln w="9525">
              <a:noFill/>
            </a:ln>
          </p:spPr>
          <p:txBody>
            <a:bodyPr/>
            <a:p>
              <a:endParaRPr lang="zh-CN" altLang="en-US"/>
            </a:p>
          </p:txBody>
        </p:sp>
        <p:sp>
          <p:nvSpPr>
            <p:cNvPr id="185352" name="未知"/>
            <p:cNvSpPr/>
            <p:nvPr/>
          </p:nvSpPr>
          <p:spPr>
            <a:xfrm>
              <a:off x="383" y="177"/>
              <a:ext cx="446" cy="259"/>
            </a:xfrm>
            <a:custGeom>
              <a:avLst/>
              <a:gdLst/>
              <a:ahLst/>
              <a:cxnLst/>
              <a:pathLst>
                <a:path w="894" h="517">
                  <a:moveTo>
                    <a:pt x="0" y="0"/>
                  </a:moveTo>
                  <a:lnTo>
                    <a:pt x="278" y="517"/>
                  </a:lnTo>
                  <a:lnTo>
                    <a:pt x="894" y="350"/>
                  </a:lnTo>
                  <a:lnTo>
                    <a:pt x="753" y="93"/>
                  </a:lnTo>
                  <a:lnTo>
                    <a:pt x="0" y="0"/>
                  </a:lnTo>
                  <a:lnTo>
                    <a:pt x="0" y="0"/>
                  </a:lnTo>
                  <a:close/>
                </a:path>
              </a:pathLst>
            </a:custGeom>
            <a:solidFill>
              <a:srgbClr val="B3B38A"/>
            </a:solidFill>
            <a:ln w="9525">
              <a:noFill/>
            </a:ln>
          </p:spPr>
          <p:txBody>
            <a:bodyPr/>
            <a:p>
              <a:endParaRPr lang="zh-CN" altLang="en-US"/>
            </a:p>
          </p:txBody>
        </p:sp>
        <p:sp>
          <p:nvSpPr>
            <p:cNvPr id="185353" name="未知"/>
            <p:cNvSpPr/>
            <p:nvPr/>
          </p:nvSpPr>
          <p:spPr>
            <a:xfrm>
              <a:off x="759" y="127"/>
              <a:ext cx="156" cy="230"/>
            </a:xfrm>
            <a:custGeom>
              <a:avLst/>
              <a:gdLst/>
              <a:ahLst/>
              <a:cxnLst/>
              <a:pathLst>
                <a:path w="312" h="460">
                  <a:moveTo>
                    <a:pt x="59" y="0"/>
                  </a:moveTo>
                  <a:lnTo>
                    <a:pt x="312" y="411"/>
                  </a:lnTo>
                  <a:lnTo>
                    <a:pt x="131" y="460"/>
                  </a:lnTo>
                  <a:lnTo>
                    <a:pt x="116" y="434"/>
                  </a:lnTo>
                  <a:lnTo>
                    <a:pt x="190" y="392"/>
                  </a:lnTo>
                  <a:lnTo>
                    <a:pt x="65" y="181"/>
                  </a:lnTo>
                  <a:lnTo>
                    <a:pt x="9" y="202"/>
                  </a:lnTo>
                  <a:lnTo>
                    <a:pt x="0" y="181"/>
                  </a:lnTo>
                  <a:lnTo>
                    <a:pt x="59" y="0"/>
                  </a:lnTo>
                  <a:lnTo>
                    <a:pt x="59" y="0"/>
                  </a:lnTo>
                  <a:close/>
                </a:path>
              </a:pathLst>
            </a:custGeom>
            <a:solidFill>
              <a:srgbClr val="000000"/>
            </a:solidFill>
            <a:ln w="9525">
              <a:noFill/>
            </a:ln>
          </p:spPr>
          <p:txBody>
            <a:bodyPr/>
            <a:p>
              <a:endParaRPr lang="zh-CN" altLang="en-US"/>
            </a:p>
          </p:txBody>
        </p:sp>
        <p:sp>
          <p:nvSpPr>
            <p:cNvPr id="185354" name="未知"/>
            <p:cNvSpPr/>
            <p:nvPr/>
          </p:nvSpPr>
          <p:spPr>
            <a:xfrm>
              <a:off x="0" y="497"/>
              <a:ext cx="116" cy="120"/>
            </a:xfrm>
            <a:custGeom>
              <a:avLst/>
              <a:gdLst/>
              <a:ahLst/>
              <a:cxnLst/>
              <a:pathLst>
                <a:path w="234" h="239">
                  <a:moveTo>
                    <a:pt x="158" y="62"/>
                  </a:moveTo>
                  <a:lnTo>
                    <a:pt x="234" y="133"/>
                  </a:lnTo>
                  <a:lnTo>
                    <a:pt x="158" y="239"/>
                  </a:lnTo>
                  <a:lnTo>
                    <a:pt x="0" y="0"/>
                  </a:lnTo>
                  <a:lnTo>
                    <a:pt x="158" y="62"/>
                  </a:lnTo>
                  <a:lnTo>
                    <a:pt x="158" y="62"/>
                  </a:lnTo>
                  <a:close/>
                </a:path>
              </a:pathLst>
            </a:custGeom>
            <a:solidFill>
              <a:srgbClr val="999975"/>
            </a:solidFill>
            <a:ln w="9525">
              <a:noFill/>
            </a:ln>
          </p:spPr>
          <p:txBody>
            <a:bodyPr/>
            <a:p>
              <a:endParaRPr lang="zh-CN" altLang="en-US"/>
            </a:p>
          </p:txBody>
        </p:sp>
        <p:sp>
          <p:nvSpPr>
            <p:cNvPr id="185355" name="未知"/>
            <p:cNvSpPr/>
            <p:nvPr/>
          </p:nvSpPr>
          <p:spPr>
            <a:xfrm>
              <a:off x="95" y="556"/>
              <a:ext cx="277" cy="97"/>
            </a:xfrm>
            <a:custGeom>
              <a:avLst/>
              <a:gdLst/>
              <a:ahLst/>
              <a:cxnLst/>
              <a:pathLst>
                <a:path w="555" h="194">
                  <a:moveTo>
                    <a:pt x="46" y="25"/>
                  </a:moveTo>
                  <a:lnTo>
                    <a:pt x="555" y="0"/>
                  </a:lnTo>
                  <a:lnTo>
                    <a:pt x="449" y="194"/>
                  </a:lnTo>
                  <a:lnTo>
                    <a:pt x="0" y="101"/>
                  </a:lnTo>
                  <a:lnTo>
                    <a:pt x="46" y="25"/>
                  </a:lnTo>
                  <a:lnTo>
                    <a:pt x="46" y="25"/>
                  </a:lnTo>
                  <a:close/>
                </a:path>
              </a:pathLst>
            </a:custGeom>
            <a:solidFill>
              <a:srgbClr val="C7BF96"/>
            </a:solidFill>
            <a:ln w="9525">
              <a:noFill/>
            </a:ln>
          </p:spPr>
          <p:txBody>
            <a:bodyPr/>
            <a:p>
              <a:endParaRPr lang="zh-CN" altLang="en-US"/>
            </a:p>
          </p:txBody>
        </p:sp>
        <p:sp>
          <p:nvSpPr>
            <p:cNvPr id="185356" name="未知"/>
            <p:cNvSpPr/>
            <p:nvPr/>
          </p:nvSpPr>
          <p:spPr>
            <a:xfrm>
              <a:off x="259" y="13"/>
              <a:ext cx="785" cy="755"/>
            </a:xfrm>
            <a:custGeom>
              <a:avLst/>
              <a:gdLst/>
              <a:ahLst/>
              <a:cxnLst/>
              <a:pathLst>
                <a:path w="1570" h="1509">
                  <a:moveTo>
                    <a:pt x="1333" y="0"/>
                  </a:moveTo>
                  <a:lnTo>
                    <a:pt x="1513" y="681"/>
                  </a:lnTo>
                  <a:lnTo>
                    <a:pt x="1570" y="1192"/>
                  </a:lnTo>
                  <a:lnTo>
                    <a:pt x="1563" y="1192"/>
                  </a:lnTo>
                  <a:lnTo>
                    <a:pt x="1555" y="1196"/>
                  </a:lnTo>
                  <a:lnTo>
                    <a:pt x="1545" y="1196"/>
                  </a:lnTo>
                  <a:lnTo>
                    <a:pt x="1538" y="1200"/>
                  </a:lnTo>
                  <a:lnTo>
                    <a:pt x="1526" y="1201"/>
                  </a:lnTo>
                  <a:lnTo>
                    <a:pt x="1515" y="1203"/>
                  </a:lnTo>
                  <a:lnTo>
                    <a:pt x="1504" y="1207"/>
                  </a:lnTo>
                  <a:lnTo>
                    <a:pt x="1492" y="1211"/>
                  </a:lnTo>
                  <a:lnTo>
                    <a:pt x="1479" y="1213"/>
                  </a:lnTo>
                  <a:lnTo>
                    <a:pt x="1464" y="1217"/>
                  </a:lnTo>
                  <a:lnTo>
                    <a:pt x="1450" y="1220"/>
                  </a:lnTo>
                  <a:lnTo>
                    <a:pt x="1435" y="1224"/>
                  </a:lnTo>
                  <a:lnTo>
                    <a:pt x="1420" y="1228"/>
                  </a:lnTo>
                  <a:lnTo>
                    <a:pt x="1405" y="1232"/>
                  </a:lnTo>
                  <a:lnTo>
                    <a:pt x="1388" y="1238"/>
                  </a:lnTo>
                  <a:lnTo>
                    <a:pt x="1371" y="1241"/>
                  </a:lnTo>
                  <a:lnTo>
                    <a:pt x="1352" y="1245"/>
                  </a:lnTo>
                  <a:lnTo>
                    <a:pt x="1334" y="1249"/>
                  </a:lnTo>
                  <a:lnTo>
                    <a:pt x="1315" y="1255"/>
                  </a:lnTo>
                  <a:lnTo>
                    <a:pt x="1296" y="1258"/>
                  </a:lnTo>
                  <a:lnTo>
                    <a:pt x="1276" y="1262"/>
                  </a:lnTo>
                  <a:lnTo>
                    <a:pt x="1257" y="1268"/>
                  </a:lnTo>
                  <a:lnTo>
                    <a:pt x="1236" y="1274"/>
                  </a:lnTo>
                  <a:lnTo>
                    <a:pt x="1215" y="1279"/>
                  </a:lnTo>
                  <a:lnTo>
                    <a:pt x="1194" y="1285"/>
                  </a:lnTo>
                  <a:lnTo>
                    <a:pt x="1173" y="1291"/>
                  </a:lnTo>
                  <a:lnTo>
                    <a:pt x="1150" y="1295"/>
                  </a:lnTo>
                  <a:lnTo>
                    <a:pt x="1127" y="1302"/>
                  </a:lnTo>
                  <a:lnTo>
                    <a:pt x="1104" y="1306"/>
                  </a:lnTo>
                  <a:lnTo>
                    <a:pt x="1082" y="1312"/>
                  </a:lnTo>
                  <a:lnTo>
                    <a:pt x="1061" y="1317"/>
                  </a:lnTo>
                  <a:lnTo>
                    <a:pt x="1038" y="1325"/>
                  </a:lnTo>
                  <a:lnTo>
                    <a:pt x="1013" y="1331"/>
                  </a:lnTo>
                  <a:lnTo>
                    <a:pt x="990" y="1336"/>
                  </a:lnTo>
                  <a:lnTo>
                    <a:pt x="966" y="1340"/>
                  </a:lnTo>
                  <a:lnTo>
                    <a:pt x="941" y="1348"/>
                  </a:lnTo>
                  <a:lnTo>
                    <a:pt x="916" y="1352"/>
                  </a:lnTo>
                  <a:lnTo>
                    <a:pt x="892" y="1359"/>
                  </a:lnTo>
                  <a:lnTo>
                    <a:pt x="867" y="1365"/>
                  </a:lnTo>
                  <a:lnTo>
                    <a:pt x="844" y="1373"/>
                  </a:lnTo>
                  <a:lnTo>
                    <a:pt x="819" y="1376"/>
                  </a:lnTo>
                  <a:lnTo>
                    <a:pt x="795" y="1382"/>
                  </a:lnTo>
                  <a:lnTo>
                    <a:pt x="770" y="1390"/>
                  </a:lnTo>
                  <a:lnTo>
                    <a:pt x="747" y="1395"/>
                  </a:lnTo>
                  <a:lnTo>
                    <a:pt x="722" y="1401"/>
                  </a:lnTo>
                  <a:lnTo>
                    <a:pt x="700" y="1407"/>
                  </a:lnTo>
                  <a:lnTo>
                    <a:pt x="675" y="1412"/>
                  </a:lnTo>
                  <a:lnTo>
                    <a:pt x="650" y="1420"/>
                  </a:lnTo>
                  <a:lnTo>
                    <a:pt x="625" y="1426"/>
                  </a:lnTo>
                  <a:lnTo>
                    <a:pt x="603" y="1431"/>
                  </a:lnTo>
                  <a:lnTo>
                    <a:pt x="578" y="1435"/>
                  </a:lnTo>
                  <a:lnTo>
                    <a:pt x="555" y="1443"/>
                  </a:lnTo>
                  <a:lnTo>
                    <a:pt x="530" y="1449"/>
                  </a:lnTo>
                  <a:lnTo>
                    <a:pt x="508" y="1454"/>
                  </a:lnTo>
                  <a:lnTo>
                    <a:pt x="485" y="1460"/>
                  </a:lnTo>
                  <a:lnTo>
                    <a:pt x="464" y="1468"/>
                  </a:lnTo>
                  <a:lnTo>
                    <a:pt x="439" y="1471"/>
                  </a:lnTo>
                  <a:lnTo>
                    <a:pt x="418" y="1477"/>
                  </a:lnTo>
                  <a:lnTo>
                    <a:pt x="395" y="1481"/>
                  </a:lnTo>
                  <a:lnTo>
                    <a:pt x="375" y="1488"/>
                  </a:lnTo>
                  <a:lnTo>
                    <a:pt x="354" y="1492"/>
                  </a:lnTo>
                  <a:lnTo>
                    <a:pt x="335" y="1498"/>
                  </a:lnTo>
                  <a:lnTo>
                    <a:pt x="314" y="1504"/>
                  </a:lnTo>
                  <a:lnTo>
                    <a:pt x="295" y="1509"/>
                  </a:lnTo>
                  <a:lnTo>
                    <a:pt x="287" y="1502"/>
                  </a:lnTo>
                  <a:lnTo>
                    <a:pt x="280" y="1498"/>
                  </a:lnTo>
                  <a:lnTo>
                    <a:pt x="272" y="1492"/>
                  </a:lnTo>
                  <a:lnTo>
                    <a:pt x="266" y="1487"/>
                  </a:lnTo>
                  <a:lnTo>
                    <a:pt x="253" y="1475"/>
                  </a:lnTo>
                  <a:lnTo>
                    <a:pt x="241" y="1468"/>
                  </a:lnTo>
                  <a:lnTo>
                    <a:pt x="230" y="1456"/>
                  </a:lnTo>
                  <a:lnTo>
                    <a:pt x="219" y="1447"/>
                  </a:lnTo>
                  <a:lnTo>
                    <a:pt x="209" y="1439"/>
                  </a:lnTo>
                  <a:lnTo>
                    <a:pt x="202" y="1431"/>
                  </a:lnTo>
                  <a:lnTo>
                    <a:pt x="192" y="1424"/>
                  </a:lnTo>
                  <a:lnTo>
                    <a:pt x="183" y="1416"/>
                  </a:lnTo>
                  <a:lnTo>
                    <a:pt x="175" y="1409"/>
                  </a:lnTo>
                  <a:lnTo>
                    <a:pt x="167" y="1403"/>
                  </a:lnTo>
                  <a:lnTo>
                    <a:pt x="160" y="1395"/>
                  </a:lnTo>
                  <a:lnTo>
                    <a:pt x="152" y="1390"/>
                  </a:lnTo>
                  <a:lnTo>
                    <a:pt x="145" y="1382"/>
                  </a:lnTo>
                  <a:lnTo>
                    <a:pt x="139" y="1376"/>
                  </a:lnTo>
                  <a:lnTo>
                    <a:pt x="131" y="1369"/>
                  </a:lnTo>
                  <a:lnTo>
                    <a:pt x="124" y="1363"/>
                  </a:lnTo>
                  <a:lnTo>
                    <a:pt x="116" y="1357"/>
                  </a:lnTo>
                  <a:lnTo>
                    <a:pt x="110" y="1352"/>
                  </a:lnTo>
                  <a:lnTo>
                    <a:pt x="103" y="1344"/>
                  </a:lnTo>
                  <a:lnTo>
                    <a:pt x="95" y="1336"/>
                  </a:lnTo>
                  <a:lnTo>
                    <a:pt x="88" y="1329"/>
                  </a:lnTo>
                  <a:lnTo>
                    <a:pt x="80" y="1323"/>
                  </a:lnTo>
                  <a:lnTo>
                    <a:pt x="70" y="1314"/>
                  </a:lnTo>
                  <a:lnTo>
                    <a:pt x="63" y="1306"/>
                  </a:lnTo>
                  <a:lnTo>
                    <a:pt x="53" y="1298"/>
                  </a:lnTo>
                  <a:lnTo>
                    <a:pt x="44" y="1289"/>
                  </a:lnTo>
                  <a:lnTo>
                    <a:pt x="32" y="1279"/>
                  </a:lnTo>
                  <a:lnTo>
                    <a:pt x="21" y="1270"/>
                  </a:lnTo>
                  <a:lnTo>
                    <a:pt x="11" y="1258"/>
                  </a:lnTo>
                  <a:lnTo>
                    <a:pt x="0" y="1249"/>
                  </a:lnTo>
                  <a:lnTo>
                    <a:pt x="29" y="1247"/>
                  </a:lnTo>
                  <a:lnTo>
                    <a:pt x="34" y="1253"/>
                  </a:lnTo>
                  <a:lnTo>
                    <a:pt x="46" y="1264"/>
                  </a:lnTo>
                  <a:lnTo>
                    <a:pt x="51" y="1268"/>
                  </a:lnTo>
                  <a:lnTo>
                    <a:pt x="57" y="1274"/>
                  </a:lnTo>
                  <a:lnTo>
                    <a:pt x="65" y="1281"/>
                  </a:lnTo>
                  <a:lnTo>
                    <a:pt x="74" y="1289"/>
                  </a:lnTo>
                  <a:lnTo>
                    <a:pt x="82" y="1296"/>
                  </a:lnTo>
                  <a:lnTo>
                    <a:pt x="89" y="1304"/>
                  </a:lnTo>
                  <a:lnTo>
                    <a:pt x="99" y="1312"/>
                  </a:lnTo>
                  <a:lnTo>
                    <a:pt x="108" y="1319"/>
                  </a:lnTo>
                  <a:lnTo>
                    <a:pt x="118" y="1327"/>
                  </a:lnTo>
                  <a:lnTo>
                    <a:pt x="127" y="1336"/>
                  </a:lnTo>
                  <a:lnTo>
                    <a:pt x="137" y="1346"/>
                  </a:lnTo>
                  <a:lnTo>
                    <a:pt x="148" y="1355"/>
                  </a:lnTo>
                  <a:lnTo>
                    <a:pt x="158" y="1363"/>
                  </a:lnTo>
                  <a:lnTo>
                    <a:pt x="169" y="1373"/>
                  </a:lnTo>
                  <a:lnTo>
                    <a:pt x="179" y="1380"/>
                  </a:lnTo>
                  <a:lnTo>
                    <a:pt x="190" y="1390"/>
                  </a:lnTo>
                  <a:lnTo>
                    <a:pt x="200" y="1397"/>
                  </a:lnTo>
                  <a:lnTo>
                    <a:pt x="211" y="1407"/>
                  </a:lnTo>
                  <a:lnTo>
                    <a:pt x="221" y="1414"/>
                  </a:lnTo>
                  <a:lnTo>
                    <a:pt x="232" y="1426"/>
                  </a:lnTo>
                  <a:lnTo>
                    <a:pt x="240" y="1431"/>
                  </a:lnTo>
                  <a:lnTo>
                    <a:pt x="249" y="1439"/>
                  </a:lnTo>
                  <a:lnTo>
                    <a:pt x="259" y="1447"/>
                  </a:lnTo>
                  <a:lnTo>
                    <a:pt x="268" y="1456"/>
                  </a:lnTo>
                  <a:lnTo>
                    <a:pt x="276" y="1462"/>
                  </a:lnTo>
                  <a:lnTo>
                    <a:pt x="285" y="1469"/>
                  </a:lnTo>
                  <a:lnTo>
                    <a:pt x="291" y="1475"/>
                  </a:lnTo>
                  <a:lnTo>
                    <a:pt x="300" y="1483"/>
                  </a:lnTo>
                  <a:lnTo>
                    <a:pt x="318" y="1477"/>
                  </a:lnTo>
                  <a:lnTo>
                    <a:pt x="337" y="1473"/>
                  </a:lnTo>
                  <a:lnTo>
                    <a:pt x="356" y="1468"/>
                  </a:lnTo>
                  <a:lnTo>
                    <a:pt x="375" y="1464"/>
                  </a:lnTo>
                  <a:lnTo>
                    <a:pt x="394" y="1458"/>
                  </a:lnTo>
                  <a:lnTo>
                    <a:pt x="414" y="1454"/>
                  </a:lnTo>
                  <a:lnTo>
                    <a:pt x="435" y="1449"/>
                  </a:lnTo>
                  <a:lnTo>
                    <a:pt x="458" y="1445"/>
                  </a:lnTo>
                  <a:lnTo>
                    <a:pt x="481" y="1439"/>
                  </a:lnTo>
                  <a:lnTo>
                    <a:pt x="502" y="1431"/>
                  </a:lnTo>
                  <a:lnTo>
                    <a:pt x="525" y="1426"/>
                  </a:lnTo>
                  <a:lnTo>
                    <a:pt x="549" y="1422"/>
                  </a:lnTo>
                  <a:lnTo>
                    <a:pt x="572" y="1414"/>
                  </a:lnTo>
                  <a:lnTo>
                    <a:pt x="597" y="1411"/>
                  </a:lnTo>
                  <a:lnTo>
                    <a:pt x="620" y="1405"/>
                  </a:lnTo>
                  <a:lnTo>
                    <a:pt x="646" y="1399"/>
                  </a:lnTo>
                  <a:lnTo>
                    <a:pt x="669" y="1392"/>
                  </a:lnTo>
                  <a:lnTo>
                    <a:pt x="694" y="1386"/>
                  </a:lnTo>
                  <a:lnTo>
                    <a:pt x="717" y="1380"/>
                  </a:lnTo>
                  <a:lnTo>
                    <a:pt x="743" y="1374"/>
                  </a:lnTo>
                  <a:lnTo>
                    <a:pt x="768" y="1367"/>
                  </a:lnTo>
                  <a:lnTo>
                    <a:pt x="793" y="1361"/>
                  </a:lnTo>
                  <a:lnTo>
                    <a:pt x="817" y="1355"/>
                  </a:lnTo>
                  <a:lnTo>
                    <a:pt x="844" y="1350"/>
                  </a:lnTo>
                  <a:lnTo>
                    <a:pt x="869" y="1342"/>
                  </a:lnTo>
                  <a:lnTo>
                    <a:pt x="893" y="1336"/>
                  </a:lnTo>
                  <a:lnTo>
                    <a:pt x="918" y="1331"/>
                  </a:lnTo>
                  <a:lnTo>
                    <a:pt x="943" y="1323"/>
                  </a:lnTo>
                  <a:lnTo>
                    <a:pt x="968" y="1317"/>
                  </a:lnTo>
                  <a:lnTo>
                    <a:pt x="992" y="1312"/>
                  </a:lnTo>
                  <a:lnTo>
                    <a:pt x="1017" y="1306"/>
                  </a:lnTo>
                  <a:lnTo>
                    <a:pt x="1044" y="1300"/>
                  </a:lnTo>
                  <a:lnTo>
                    <a:pt x="1066" y="1293"/>
                  </a:lnTo>
                  <a:lnTo>
                    <a:pt x="1089" y="1287"/>
                  </a:lnTo>
                  <a:lnTo>
                    <a:pt x="1112" y="1281"/>
                  </a:lnTo>
                  <a:lnTo>
                    <a:pt x="1137" y="1276"/>
                  </a:lnTo>
                  <a:lnTo>
                    <a:pt x="1158" y="1270"/>
                  </a:lnTo>
                  <a:lnTo>
                    <a:pt x="1181" y="1264"/>
                  </a:lnTo>
                  <a:lnTo>
                    <a:pt x="1203" y="1258"/>
                  </a:lnTo>
                  <a:lnTo>
                    <a:pt x="1226" y="1253"/>
                  </a:lnTo>
                  <a:lnTo>
                    <a:pt x="1245" y="1247"/>
                  </a:lnTo>
                  <a:lnTo>
                    <a:pt x="1266" y="1241"/>
                  </a:lnTo>
                  <a:lnTo>
                    <a:pt x="1285" y="1236"/>
                  </a:lnTo>
                  <a:lnTo>
                    <a:pt x="1306" y="1232"/>
                  </a:lnTo>
                  <a:lnTo>
                    <a:pt x="1323" y="1228"/>
                  </a:lnTo>
                  <a:lnTo>
                    <a:pt x="1342" y="1222"/>
                  </a:lnTo>
                  <a:lnTo>
                    <a:pt x="1361" y="1219"/>
                  </a:lnTo>
                  <a:lnTo>
                    <a:pt x="1380" y="1215"/>
                  </a:lnTo>
                  <a:lnTo>
                    <a:pt x="1393" y="1211"/>
                  </a:lnTo>
                  <a:lnTo>
                    <a:pt x="1411" y="1207"/>
                  </a:lnTo>
                  <a:lnTo>
                    <a:pt x="1426" y="1203"/>
                  </a:lnTo>
                  <a:lnTo>
                    <a:pt x="1439" y="1200"/>
                  </a:lnTo>
                  <a:lnTo>
                    <a:pt x="1454" y="1196"/>
                  </a:lnTo>
                  <a:lnTo>
                    <a:pt x="1468" y="1192"/>
                  </a:lnTo>
                  <a:lnTo>
                    <a:pt x="1479" y="1188"/>
                  </a:lnTo>
                  <a:lnTo>
                    <a:pt x="1490" y="1188"/>
                  </a:lnTo>
                  <a:lnTo>
                    <a:pt x="1500" y="1184"/>
                  </a:lnTo>
                  <a:lnTo>
                    <a:pt x="1509" y="1182"/>
                  </a:lnTo>
                  <a:lnTo>
                    <a:pt x="1517" y="1179"/>
                  </a:lnTo>
                  <a:lnTo>
                    <a:pt x="1525" y="1179"/>
                  </a:lnTo>
                  <a:lnTo>
                    <a:pt x="1530" y="1177"/>
                  </a:lnTo>
                  <a:lnTo>
                    <a:pt x="1538" y="1175"/>
                  </a:lnTo>
                  <a:lnTo>
                    <a:pt x="1542" y="1175"/>
                  </a:lnTo>
                  <a:lnTo>
                    <a:pt x="1545" y="1175"/>
                  </a:lnTo>
                  <a:lnTo>
                    <a:pt x="1492" y="686"/>
                  </a:lnTo>
                  <a:lnTo>
                    <a:pt x="1321" y="21"/>
                  </a:lnTo>
                  <a:lnTo>
                    <a:pt x="772" y="103"/>
                  </a:lnTo>
                  <a:lnTo>
                    <a:pt x="762" y="84"/>
                  </a:lnTo>
                  <a:lnTo>
                    <a:pt x="1333" y="0"/>
                  </a:lnTo>
                  <a:lnTo>
                    <a:pt x="1333" y="0"/>
                  </a:lnTo>
                  <a:close/>
                </a:path>
              </a:pathLst>
            </a:custGeom>
            <a:solidFill>
              <a:srgbClr val="000000"/>
            </a:solidFill>
            <a:ln w="9525">
              <a:noFill/>
            </a:ln>
          </p:spPr>
          <p:txBody>
            <a:bodyPr/>
            <a:p>
              <a:endParaRPr lang="zh-CN" altLang="en-US"/>
            </a:p>
          </p:txBody>
        </p:sp>
        <p:sp>
          <p:nvSpPr>
            <p:cNvPr id="185357" name="未知"/>
            <p:cNvSpPr/>
            <p:nvPr/>
          </p:nvSpPr>
          <p:spPr>
            <a:xfrm>
              <a:off x="77" y="365"/>
              <a:ext cx="419" cy="175"/>
            </a:xfrm>
            <a:custGeom>
              <a:avLst/>
              <a:gdLst/>
              <a:ahLst/>
              <a:cxnLst/>
              <a:pathLst>
                <a:path w="838" h="350">
                  <a:moveTo>
                    <a:pt x="63" y="350"/>
                  </a:moveTo>
                  <a:lnTo>
                    <a:pt x="494" y="232"/>
                  </a:lnTo>
                  <a:lnTo>
                    <a:pt x="565" y="118"/>
                  </a:lnTo>
                  <a:lnTo>
                    <a:pt x="838" y="50"/>
                  </a:lnTo>
                  <a:lnTo>
                    <a:pt x="827" y="0"/>
                  </a:lnTo>
                  <a:lnTo>
                    <a:pt x="570" y="54"/>
                  </a:lnTo>
                  <a:lnTo>
                    <a:pt x="289" y="181"/>
                  </a:lnTo>
                  <a:lnTo>
                    <a:pt x="0" y="310"/>
                  </a:lnTo>
                  <a:lnTo>
                    <a:pt x="63" y="350"/>
                  </a:lnTo>
                  <a:lnTo>
                    <a:pt x="63" y="350"/>
                  </a:lnTo>
                  <a:close/>
                </a:path>
              </a:pathLst>
            </a:custGeom>
            <a:solidFill>
              <a:srgbClr val="B3B38A"/>
            </a:solidFill>
            <a:ln w="9525">
              <a:noFill/>
            </a:ln>
          </p:spPr>
          <p:txBody>
            <a:bodyPr/>
            <a:p>
              <a:endParaRPr lang="zh-CN" altLang="en-US"/>
            </a:p>
          </p:txBody>
        </p:sp>
        <p:sp>
          <p:nvSpPr>
            <p:cNvPr id="185358" name="未知"/>
            <p:cNvSpPr/>
            <p:nvPr/>
          </p:nvSpPr>
          <p:spPr>
            <a:xfrm>
              <a:off x="406" y="555"/>
              <a:ext cx="25" cy="207"/>
            </a:xfrm>
            <a:custGeom>
              <a:avLst/>
              <a:gdLst/>
              <a:ahLst/>
              <a:cxnLst/>
              <a:pathLst>
                <a:path w="49" h="412">
                  <a:moveTo>
                    <a:pt x="49" y="17"/>
                  </a:moveTo>
                  <a:lnTo>
                    <a:pt x="49" y="26"/>
                  </a:lnTo>
                  <a:lnTo>
                    <a:pt x="47" y="36"/>
                  </a:lnTo>
                  <a:lnTo>
                    <a:pt x="47" y="47"/>
                  </a:lnTo>
                  <a:lnTo>
                    <a:pt x="47" y="58"/>
                  </a:lnTo>
                  <a:lnTo>
                    <a:pt x="45" y="70"/>
                  </a:lnTo>
                  <a:lnTo>
                    <a:pt x="45" y="81"/>
                  </a:lnTo>
                  <a:lnTo>
                    <a:pt x="45" y="95"/>
                  </a:lnTo>
                  <a:lnTo>
                    <a:pt x="45" y="108"/>
                  </a:lnTo>
                  <a:lnTo>
                    <a:pt x="43" y="119"/>
                  </a:lnTo>
                  <a:lnTo>
                    <a:pt x="42" y="133"/>
                  </a:lnTo>
                  <a:lnTo>
                    <a:pt x="42" y="138"/>
                  </a:lnTo>
                  <a:lnTo>
                    <a:pt x="42" y="146"/>
                  </a:lnTo>
                  <a:lnTo>
                    <a:pt x="42" y="152"/>
                  </a:lnTo>
                  <a:lnTo>
                    <a:pt x="42" y="159"/>
                  </a:lnTo>
                  <a:lnTo>
                    <a:pt x="42" y="165"/>
                  </a:lnTo>
                  <a:lnTo>
                    <a:pt x="42" y="173"/>
                  </a:lnTo>
                  <a:lnTo>
                    <a:pt x="40" y="180"/>
                  </a:lnTo>
                  <a:lnTo>
                    <a:pt x="40" y="188"/>
                  </a:lnTo>
                  <a:lnTo>
                    <a:pt x="40" y="193"/>
                  </a:lnTo>
                  <a:lnTo>
                    <a:pt x="40" y="201"/>
                  </a:lnTo>
                  <a:lnTo>
                    <a:pt x="40" y="209"/>
                  </a:lnTo>
                  <a:lnTo>
                    <a:pt x="40" y="216"/>
                  </a:lnTo>
                  <a:lnTo>
                    <a:pt x="40" y="222"/>
                  </a:lnTo>
                  <a:lnTo>
                    <a:pt x="40" y="230"/>
                  </a:lnTo>
                  <a:lnTo>
                    <a:pt x="38" y="235"/>
                  </a:lnTo>
                  <a:lnTo>
                    <a:pt x="38" y="243"/>
                  </a:lnTo>
                  <a:lnTo>
                    <a:pt x="36" y="251"/>
                  </a:lnTo>
                  <a:lnTo>
                    <a:pt x="36" y="256"/>
                  </a:lnTo>
                  <a:lnTo>
                    <a:pt x="36" y="264"/>
                  </a:lnTo>
                  <a:lnTo>
                    <a:pt x="36" y="271"/>
                  </a:lnTo>
                  <a:lnTo>
                    <a:pt x="36" y="277"/>
                  </a:lnTo>
                  <a:lnTo>
                    <a:pt x="36" y="285"/>
                  </a:lnTo>
                  <a:lnTo>
                    <a:pt x="34" y="290"/>
                  </a:lnTo>
                  <a:lnTo>
                    <a:pt x="34" y="298"/>
                  </a:lnTo>
                  <a:lnTo>
                    <a:pt x="32" y="304"/>
                  </a:lnTo>
                  <a:lnTo>
                    <a:pt x="32" y="311"/>
                  </a:lnTo>
                  <a:lnTo>
                    <a:pt x="32" y="317"/>
                  </a:lnTo>
                  <a:lnTo>
                    <a:pt x="32" y="325"/>
                  </a:lnTo>
                  <a:lnTo>
                    <a:pt x="32" y="336"/>
                  </a:lnTo>
                  <a:lnTo>
                    <a:pt x="30" y="347"/>
                  </a:lnTo>
                  <a:lnTo>
                    <a:pt x="28" y="359"/>
                  </a:lnTo>
                  <a:lnTo>
                    <a:pt x="28" y="372"/>
                  </a:lnTo>
                  <a:lnTo>
                    <a:pt x="28" y="382"/>
                  </a:lnTo>
                  <a:lnTo>
                    <a:pt x="28" y="393"/>
                  </a:lnTo>
                  <a:lnTo>
                    <a:pt x="26" y="403"/>
                  </a:lnTo>
                  <a:lnTo>
                    <a:pt x="26" y="412"/>
                  </a:lnTo>
                  <a:lnTo>
                    <a:pt x="21" y="410"/>
                  </a:lnTo>
                  <a:lnTo>
                    <a:pt x="11" y="408"/>
                  </a:lnTo>
                  <a:lnTo>
                    <a:pt x="4" y="404"/>
                  </a:lnTo>
                  <a:lnTo>
                    <a:pt x="0" y="404"/>
                  </a:lnTo>
                  <a:lnTo>
                    <a:pt x="0" y="391"/>
                  </a:lnTo>
                  <a:lnTo>
                    <a:pt x="2" y="378"/>
                  </a:lnTo>
                  <a:lnTo>
                    <a:pt x="4" y="366"/>
                  </a:lnTo>
                  <a:lnTo>
                    <a:pt x="5" y="353"/>
                  </a:lnTo>
                  <a:lnTo>
                    <a:pt x="5" y="340"/>
                  </a:lnTo>
                  <a:lnTo>
                    <a:pt x="7" y="328"/>
                  </a:lnTo>
                  <a:lnTo>
                    <a:pt x="7" y="315"/>
                  </a:lnTo>
                  <a:lnTo>
                    <a:pt x="11" y="304"/>
                  </a:lnTo>
                  <a:lnTo>
                    <a:pt x="11" y="290"/>
                  </a:lnTo>
                  <a:lnTo>
                    <a:pt x="11" y="279"/>
                  </a:lnTo>
                  <a:lnTo>
                    <a:pt x="11" y="266"/>
                  </a:lnTo>
                  <a:lnTo>
                    <a:pt x="13" y="254"/>
                  </a:lnTo>
                  <a:lnTo>
                    <a:pt x="13" y="241"/>
                  </a:lnTo>
                  <a:lnTo>
                    <a:pt x="15" y="230"/>
                  </a:lnTo>
                  <a:lnTo>
                    <a:pt x="15" y="216"/>
                  </a:lnTo>
                  <a:lnTo>
                    <a:pt x="15" y="205"/>
                  </a:lnTo>
                  <a:lnTo>
                    <a:pt x="15" y="192"/>
                  </a:lnTo>
                  <a:lnTo>
                    <a:pt x="15" y="178"/>
                  </a:lnTo>
                  <a:lnTo>
                    <a:pt x="15" y="167"/>
                  </a:lnTo>
                  <a:lnTo>
                    <a:pt x="17" y="154"/>
                  </a:lnTo>
                  <a:lnTo>
                    <a:pt x="17" y="140"/>
                  </a:lnTo>
                  <a:lnTo>
                    <a:pt x="19" y="129"/>
                  </a:lnTo>
                  <a:lnTo>
                    <a:pt x="19" y="116"/>
                  </a:lnTo>
                  <a:lnTo>
                    <a:pt x="21" y="104"/>
                  </a:lnTo>
                  <a:lnTo>
                    <a:pt x="21" y="91"/>
                  </a:lnTo>
                  <a:lnTo>
                    <a:pt x="21" y="79"/>
                  </a:lnTo>
                  <a:lnTo>
                    <a:pt x="23" y="66"/>
                  </a:lnTo>
                  <a:lnTo>
                    <a:pt x="24" y="55"/>
                  </a:lnTo>
                  <a:lnTo>
                    <a:pt x="26" y="43"/>
                  </a:lnTo>
                  <a:lnTo>
                    <a:pt x="28" y="32"/>
                  </a:lnTo>
                  <a:lnTo>
                    <a:pt x="30" y="19"/>
                  </a:lnTo>
                  <a:lnTo>
                    <a:pt x="34" y="7"/>
                  </a:lnTo>
                  <a:lnTo>
                    <a:pt x="34" y="1"/>
                  </a:lnTo>
                  <a:lnTo>
                    <a:pt x="36" y="0"/>
                  </a:lnTo>
                  <a:lnTo>
                    <a:pt x="40" y="1"/>
                  </a:lnTo>
                  <a:lnTo>
                    <a:pt x="42" y="5"/>
                  </a:lnTo>
                  <a:lnTo>
                    <a:pt x="47" y="13"/>
                  </a:lnTo>
                  <a:lnTo>
                    <a:pt x="49" y="17"/>
                  </a:lnTo>
                  <a:lnTo>
                    <a:pt x="49" y="17"/>
                  </a:lnTo>
                  <a:close/>
                </a:path>
              </a:pathLst>
            </a:custGeom>
            <a:solidFill>
              <a:srgbClr val="000000"/>
            </a:solidFill>
            <a:ln w="9525">
              <a:noFill/>
            </a:ln>
          </p:spPr>
          <p:txBody>
            <a:bodyPr/>
            <a:p>
              <a:endParaRPr lang="zh-CN" altLang="en-US"/>
            </a:p>
          </p:txBody>
        </p:sp>
        <p:sp>
          <p:nvSpPr>
            <p:cNvPr id="185359" name="未知"/>
            <p:cNvSpPr/>
            <p:nvPr/>
          </p:nvSpPr>
          <p:spPr>
            <a:xfrm>
              <a:off x="25" y="434"/>
              <a:ext cx="354" cy="205"/>
            </a:xfrm>
            <a:custGeom>
              <a:avLst/>
              <a:gdLst/>
              <a:ahLst/>
              <a:cxnLst/>
              <a:pathLst>
                <a:path w="708" h="411">
                  <a:moveTo>
                    <a:pt x="531" y="0"/>
                  </a:moveTo>
                  <a:lnTo>
                    <a:pt x="708" y="204"/>
                  </a:lnTo>
                  <a:lnTo>
                    <a:pt x="630" y="411"/>
                  </a:lnTo>
                  <a:lnTo>
                    <a:pt x="622" y="409"/>
                  </a:lnTo>
                  <a:lnTo>
                    <a:pt x="614" y="409"/>
                  </a:lnTo>
                  <a:lnTo>
                    <a:pt x="607" y="409"/>
                  </a:lnTo>
                  <a:lnTo>
                    <a:pt x="599" y="409"/>
                  </a:lnTo>
                  <a:lnTo>
                    <a:pt x="592" y="409"/>
                  </a:lnTo>
                  <a:lnTo>
                    <a:pt x="584" y="409"/>
                  </a:lnTo>
                  <a:lnTo>
                    <a:pt x="576" y="409"/>
                  </a:lnTo>
                  <a:lnTo>
                    <a:pt x="571" y="409"/>
                  </a:lnTo>
                  <a:lnTo>
                    <a:pt x="563" y="409"/>
                  </a:lnTo>
                  <a:lnTo>
                    <a:pt x="556" y="409"/>
                  </a:lnTo>
                  <a:lnTo>
                    <a:pt x="550" y="409"/>
                  </a:lnTo>
                  <a:lnTo>
                    <a:pt x="542" y="409"/>
                  </a:lnTo>
                  <a:lnTo>
                    <a:pt x="535" y="407"/>
                  </a:lnTo>
                  <a:lnTo>
                    <a:pt x="527" y="407"/>
                  </a:lnTo>
                  <a:lnTo>
                    <a:pt x="519" y="407"/>
                  </a:lnTo>
                  <a:lnTo>
                    <a:pt x="512" y="407"/>
                  </a:lnTo>
                  <a:lnTo>
                    <a:pt x="504" y="405"/>
                  </a:lnTo>
                  <a:lnTo>
                    <a:pt x="497" y="405"/>
                  </a:lnTo>
                  <a:lnTo>
                    <a:pt x="487" y="405"/>
                  </a:lnTo>
                  <a:lnTo>
                    <a:pt x="479" y="405"/>
                  </a:lnTo>
                  <a:lnTo>
                    <a:pt x="472" y="403"/>
                  </a:lnTo>
                  <a:lnTo>
                    <a:pt x="464" y="403"/>
                  </a:lnTo>
                  <a:lnTo>
                    <a:pt x="457" y="403"/>
                  </a:lnTo>
                  <a:lnTo>
                    <a:pt x="449" y="403"/>
                  </a:lnTo>
                  <a:lnTo>
                    <a:pt x="440" y="401"/>
                  </a:lnTo>
                  <a:lnTo>
                    <a:pt x="434" y="401"/>
                  </a:lnTo>
                  <a:lnTo>
                    <a:pt x="424" y="401"/>
                  </a:lnTo>
                  <a:lnTo>
                    <a:pt x="417" y="401"/>
                  </a:lnTo>
                  <a:lnTo>
                    <a:pt x="409" y="401"/>
                  </a:lnTo>
                  <a:lnTo>
                    <a:pt x="402" y="401"/>
                  </a:lnTo>
                  <a:lnTo>
                    <a:pt x="394" y="401"/>
                  </a:lnTo>
                  <a:lnTo>
                    <a:pt x="386" y="401"/>
                  </a:lnTo>
                  <a:lnTo>
                    <a:pt x="377" y="399"/>
                  </a:lnTo>
                  <a:lnTo>
                    <a:pt x="369" y="399"/>
                  </a:lnTo>
                  <a:lnTo>
                    <a:pt x="360" y="398"/>
                  </a:lnTo>
                  <a:lnTo>
                    <a:pt x="352" y="398"/>
                  </a:lnTo>
                  <a:lnTo>
                    <a:pt x="343" y="398"/>
                  </a:lnTo>
                  <a:lnTo>
                    <a:pt x="335" y="398"/>
                  </a:lnTo>
                  <a:lnTo>
                    <a:pt x="326" y="398"/>
                  </a:lnTo>
                  <a:lnTo>
                    <a:pt x="318" y="398"/>
                  </a:lnTo>
                  <a:lnTo>
                    <a:pt x="310" y="396"/>
                  </a:lnTo>
                  <a:lnTo>
                    <a:pt x="301" y="396"/>
                  </a:lnTo>
                  <a:lnTo>
                    <a:pt x="293" y="394"/>
                  </a:lnTo>
                  <a:lnTo>
                    <a:pt x="284" y="394"/>
                  </a:lnTo>
                  <a:lnTo>
                    <a:pt x="276" y="394"/>
                  </a:lnTo>
                  <a:lnTo>
                    <a:pt x="267" y="394"/>
                  </a:lnTo>
                  <a:lnTo>
                    <a:pt x="257" y="394"/>
                  </a:lnTo>
                  <a:lnTo>
                    <a:pt x="251" y="394"/>
                  </a:lnTo>
                  <a:lnTo>
                    <a:pt x="240" y="392"/>
                  </a:lnTo>
                  <a:lnTo>
                    <a:pt x="232" y="392"/>
                  </a:lnTo>
                  <a:lnTo>
                    <a:pt x="223" y="392"/>
                  </a:lnTo>
                  <a:lnTo>
                    <a:pt x="215" y="392"/>
                  </a:lnTo>
                  <a:lnTo>
                    <a:pt x="206" y="392"/>
                  </a:lnTo>
                  <a:lnTo>
                    <a:pt x="196" y="392"/>
                  </a:lnTo>
                  <a:lnTo>
                    <a:pt x="187" y="392"/>
                  </a:lnTo>
                  <a:lnTo>
                    <a:pt x="179" y="392"/>
                  </a:lnTo>
                  <a:lnTo>
                    <a:pt x="170" y="392"/>
                  </a:lnTo>
                  <a:lnTo>
                    <a:pt x="160" y="392"/>
                  </a:lnTo>
                  <a:lnTo>
                    <a:pt x="153" y="392"/>
                  </a:lnTo>
                  <a:lnTo>
                    <a:pt x="143" y="392"/>
                  </a:lnTo>
                  <a:lnTo>
                    <a:pt x="134" y="392"/>
                  </a:lnTo>
                  <a:lnTo>
                    <a:pt x="124" y="392"/>
                  </a:lnTo>
                  <a:lnTo>
                    <a:pt x="116" y="392"/>
                  </a:lnTo>
                  <a:lnTo>
                    <a:pt x="107" y="392"/>
                  </a:lnTo>
                  <a:lnTo>
                    <a:pt x="0" y="238"/>
                  </a:lnTo>
                  <a:lnTo>
                    <a:pt x="4" y="236"/>
                  </a:lnTo>
                  <a:lnTo>
                    <a:pt x="12" y="232"/>
                  </a:lnTo>
                  <a:lnTo>
                    <a:pt x="16" y="230"/>
                  </a:lnTo>
                  <a:lnTo>
                    <a:pt x="19" y="228"/>
                  </a:lnTo>
                  <a:lnTo>
                    <a:pt x="113" y="367"/>
                  </a:lnTo>
                  <a:lnTo>
                    <a:pt x="613" y="394"/>
                  </a:lnTo>
                  <a:lnTo>
                    <a:pt x="685" y="213"/>
                  </a:lnTo>
                  <a:lnTo>
                    <a:pt x="673" y="202"/>
                  </a:lnTo>
                  <a:lnTo>
                    <a:pt x="662" y="188"/>
                  </a:lnTo>
                  <a:lnTo>
                    <a:pt x="651" y="177"/>
                  </a:lnTo>
                  <a:lnTo>
                    <a:pt x="641" y="164"/>
                  </a:lnTo>
                  <a:lnTo>
                    <a:pt x="633" y="156"/>
                  </a:lnTo>
                  <a:lnTo>
                    <a:pt x="630" y="150"/>
                  </a:lnTo>
                  <a:lnTo>
                    <a:pt x="622" y="143"/>
                  </a:lnTo>
                  <a:lnTo>
                    <a:pt x="618" y="137"/>
                  </a:lnTo>
                  <a:lnTo>
                    <a:pt x="613" y="129"/>
                  </a:lnTo>
                  <a:lnTo>
                    <a:pt x="607" y="124"/>
                  </a:lnTo>
                  <a:lnTo>
                    <a:pt x="601" y="116"/>
                  </a:lnTo>
                  <a:lnTo>
                    <a:pt x="597" y="109"/>
                  </a:lnTo>
                  <a:lnTo>
                    <a:pt x="592" y="103"/>
                  </a:lnTo>
                  <a:lnTo>
                    <a:pt x="586" y="95"/>
                  </a:lnTo>
                  <a:lnTo>
                    <a:pt x="580" y="88"/>
                  </a:lnTo>
                  <a:lnTo>
                    <a:pt x="575" y="82"/>
                  </a:lnTo>
                  <a:lnTo>
                    <a:pt x="563" y="67"/>
                  </a:lnTo>
                  <a:lnTo>
                    <a:pt x="554" y="55"/>
                  </a:lnTo>
                  <a:lnTo>
                    <a:pt x="542" y="42"/>
                  </a:lnTo>
                  <a:lnTo>
                    <a:pt x="531" y="29"/>
                  </a:lnTo>
                  <a:lnTo>
                    <a:pt x="521" y="17"/>
                  </a:lnTo>
                  <a:lnTo>
                    <a:pt x="510" y="8"/>
                  </a:lnTo>
                  <a:lnTo>
                    <a:pt x="531" y="0"/>
                  </a:lnTo>
                  <a:lnTo>
                    <a:pt x="531" y="0"/>
                  </a:lnTo>
                  <a:close/>
                </a:path>
              </a:pathLst>
            </a:custGeom>
            <a:solidFill>
              <a:srgbClr val="000000"/>
            </a:solidFill>
            <a:ln w="9525">
              <a:noFill/>
            </a:ln>
          </p:spPr>
          <p:txBody>
            <a:bodyPr/>
            <a:p>
              <a:endParaRPr lang="zh-CN" altLang="en-US"/>
            </a:p>
          </p:txBody>
        </p:sp>
        <p:sp>
          <p:nvSpPr>
            <p:cNvPr id="185360" name="未知"/>
            <p:cNvSpPr/>
            <p:nvPr/>
          </p:nvSpPr>
          <p:spPr>
            <a:xfrm>
              <a:off x="78" y="523"/>
              <a:ext cx="301" cy="53"/>
            </a:xfrm>
            <a:custGeom>
              <a:avLst/>
              <a:gdLst/>
              <a:ahLst/>
              <a:cxnLst/>
              <a:pathLst>
                <a:path w="603" h="106">
                  <a:moveTo>
                    <a:pt x="30" y="0"/>
                  </a:moveTo>
                  <a:lnTo>
                    <a:pt x="114" y="89"/>
                  </a:lnTo>
                  <a:lnTo>
                    <a:pt x="603" y="23"/>
                  </a:lnTo>
                  <a:lnTo>
                    <a:pt x="593" y="49"/>
                  </a:lnTo>
                  <a:lnTo>
                    <a:pt x="103" y="106"/>
                  </a:lnTo>
                  <a:lnTo>
                    <a:pt x="0" y="8"/>
                  </a:lnTo>
                  <a:lnTo>
                    <a:pt x="30" y="0"/>
                  </a:lnTo>
                  <a:lnTo>
                    <a:pt x="30" y="0"/>
                  </a:lnTo>
                  <a:close/>
                </a:path>
              </a:pathLst>
            </a:custGeom>
            <a:solidFill>
              <a:srgbClr val="000000"/>
            </a:solidFill>
            <a:ln w="9525">
              <a:noFill/>
            </a:ln>
          </p:spPr>
          <p:txBody>
            <a:bodyPr/>
            <a:p>
              <a:endParaRPr lang="zh-CN" altLang="en-US"/>
            </a:p>
          </p:txBody>
        </p:sp>
        <p:sp>
          <p:nvSpPr>
            <p:cNvPr id="185361" name="未知"/>
            <p:cNvSpPr/>
            <p:nvPr/>
          </p:nvSpPr>
          <p:spPr>
            <a:xfrm>
              <a:off x="741" y="394"/>
              <a:ext cx="275" cy="107"/>
            </a:xfrm>
            <a:custGeom>
              <a:avLst/>
              <a:gdLst/>
              <a:ahLst/>
              <a:cxnLst/>
              <a:pathLst>
                <a:path w="549" h="215">
                  <a:moveTo>
                    <a:pt x="547" y="0"/>
                  </a:moveTo>
                  <a:lnTo>
                    <a:pt x="547" y="10"/>
                  </a:lnTo>
                  <a:lnTo>
                    <a:pt x="549" y="23"/>
                  </a:lnTo>
                  <a:lnTo>
                    <a:pt x="536" y="27"/>
                  </a:lnTo>
                  <a:lnTo>
                    <a:pt x="524" y="31"/>
                  </a:lnTo>
                  <a:lnTo>
                    <a:pt x="511" y="35"/>
                  </a:lnTo>
                  <a:lnTo>
                    <a:pt x="500" y="38"/>
                  </a:lnTo>
                  <a:lnTo>
                    <a:pt x="488" y="42"/>
                  </a:lnTo>
                  <a:lnTo>
                    <a:pt x="477" y="48"/>
                  </a:lnTo>
                  <a:lnTo>
                    <a:pt x="466" y="52"/>
                  </a:lnTo>
                  <a:lnTo>
                    <a:pt x="454" y="56"/>
                  </a:lnTo>
                  <a:lnTo>
                    <a:pt x="441" y="59"/>
                  </a:lnTo>
                  <a:lnTo>
                    <a:pt x="429" y="63"/>
                  </a:lnTo>
                  <a:lnTo>
                    <a:pt x="418" y="67"/>
                  </a:lnTo>
                  <a:lnTo>
                    <a:pt x="407" y="73"/>
                  </a:lnTo>
                  <a:lnTo>
                    <a:pt x="395" y="76"/>
                  </a:lnTo>
                  <a:lnTo>
                    <a:pt x="382" y="80"/>
                  </a:lnTo>
                  <a:lnTo>
                    <a:pt x="370" y="84"/>
                  </a:lnTo>
                  <a:lnTo>
                    <a:pt x="359" y="90"/>
                  </a:lnTo>
                  <a:lnTo>
                    <a:pt x="348" y="94"/>
                  </a:lnTo>
                  <a:lnTo>
                    <a:pt x="336" y="97"/>
                  </a:lnTo>
                  <a:lnTo>
                    <a:pt x="325" y="101"/>
                  </a:lnTo>
                  <a:lnTo>
                    <a:pt x="313" y="105"/>
                  </a:lnTo>
                  <a:lnTo>
                    <a:pt x="302" y="109"/>
                  </a:lnTo>
                  <a:lnTo>
                    <a:pt x="291" y="113"/>
                  </a:lnTo>
                  <a:lnTo>
                    <a:pt x="279" y="116"/>
                  </a:lnTo>
                  <a:lnTo>
                    <a:pt x="268" y="122"/>
                  </a:lnTo>
                  <a:lnTo>
                    <a:pt x="258" y="126"/>
                  </a:lnTo>
                  <a:lnTo>
                    <a:pt x="247" y="130"/>
                  </a:lnTo>
                  <a:lnTo>
                    <a:pt x="236" y="133"/>
                  </a:lnTo>
                  <a:lnTo>
                    <a:pt x="226" y="137"/>
                  </a:lnTo>
                  <a:lnTo>
                    <a:pt x="215" y="139"/>
                  </a:lnTo>
                  <a:lnTo>
                    <a:pt x="205" y="143"/>
                  </a:lnTo>
                  <a:lnTo>
                    <a:pt x="194" y="147"/>
                  </a:lnTo>
                  <a:lnTo>
                    <a:pt x="186" y="151"/>
                  </a:lnTo>
                  <a:lnTo>
                    <a:pt x="175" y="154"/>
                  </a:lnTo>
                  <a:lnTo>
                    <a:pt x="165" y="158"/>
                  </a:lnTo>
                  <a:lnTo>
                    <a:pt x="156" y="160"/>
                  </a:lnTo>
                  <a:lnTo>
                    <a:pt x="146" y="164"/>
                  </a:lnTo>
                  <a:lnTo>
                    <a:pt x="137" y="166"/>
                  </a:lnTo>
                  <a:lnTo>
                    <a:pt x="127" y="170"/>
                  </a:lnTo>
                  <a:lnTo>
                    <a:pt x="121" y="171"/>
                  </a:lnTo>
                  <a:lnTo>
                    <a:pt x="114" y="175"/>
                  </a:lnTo>
                  <a:lnTo>
                    <a:pt x="104" y="179"/>
                  </a:lnTo>
                  <a:lnTo>
                    <a:pt x="97" y="181"/>
                  </a:lnTo>
                  <a:lnTo>
                    <a:pt x="89" y="183"/>
                  </a:lnTo>
                  <a:lnTo>
                    <a:pt x="82" y="187"/>
                  </a:lnTo>
                  <a:lnTo>
                    <a:pt x="76" y="189"/>
                  </a:lnTo>
                  <a:lnTo>
                    <a:pt x="68" y="192"/>
                  </a:lnTo>
                  <a:lnTo>
                    <a:pt x="61" y="192"/>
                  </a:lnTo>
                  <a:lnTo>
                    <a:pt x="57" y="196"/>
                  </a:lnTo>
                  <a:lnTo>
                    <a:pt x="44" y="200"/>
                  </a:lnTo>
                  <a:lnTo>
                    <a:pt x="34" y="204"/>
                  </a:lnTo>
                  <a:lnTo>
                    <a:pt x="26" y="206"/>
                  </a:lnTo>
                  <a:lnTo>
                    <a:pt x="19" y="209"/>
                  </a:lnTo>
                  <a:lnTo>
                    <a:pt x="9" y="213"/>
                  </a:lnTo>
                  <a:lnTo>
                    <a:pt x="7" y="215"/>
                  </a:lnTo>
                  <a:lnTo>
                    <a:pt x="0" y="196"/>
                  </a:lnTo>
                  <a:lnTo>
                    <a:pt x="2" y="192"/>
                  </a:lnTo>
                  <a:lnTo>
                    <a:pt x="13" y="189"/>
                  </a:lnTo>
                  <a:lnTo>
                    <a:pt x="19" y="185"/>
                  </a:lnTo>
                  <a:lnTo>
                    <a:pt x="26" y="183"/>
                  </a:lnTo>
                  <a:lnTo>
                    <a:pt x="36" y="179"/>
                  </a:lnTo>
                  <a:lnTo>
                    <a:pt x="47" y="177"/>
                  </a:lnTo>
                  <a:lnTo>
                    <a:pt x="53" y="173"/>
                  </a:lnTo>
                  <a:lnTo>
                    <a:pt x="59" y="171"/>
                  </a:lnTo>
                  <a:lnTo>
                    <a:pt x="64" y="168"/>
                  </a:lnTo>
                  <a:lnTo>
                    <a:pt x="72" y="168"/>
                  </a:lnTo>
                  <a:lnTo>
                    <a:pt x="80" y="164"/>
                  </a:lnTo>
                  <a:lnTo>
                    <a:pt x="85" y="162"/>
                  </a:lnTo>
                  <a:lnTo>
                    <a:pt x="95" y="158"/>
                  </a:lnTo>
                  <a:lnTo>
                    <a:pt x="104" y="156"/>
                  </a:lnTo>
                  <a:lnTo>
                    <a:pt x="110" y="152"/>
                  </a:lnTo>
                  <a:lnTo>
                    <a:pt x="118" y="151"/>
                  </a:lnTo>
                  <a:lnTo>
                    <a:pt x="127" y="147"/>
                  </a:lnTo>
                  <a:lnTo>
                    <a:pt x="137" y="143"/>
                  </a:lnTo>
                  <a:lnTo>
                    <a:pt x="146" y="139"/>
                  </a:lnTo>
                  <a:lnTo>
                    <a:pt x="156" y="137"/>
                  </a:lnTo>
                  <a:lnTo>
                    <a:pt x="165" y="133"/>
                  </a:lnTo>
                  <a:lnTo>
                    <a:pt x="177" y="132"/>
                  </a:lnTo>
                  <a:lnTo>
                    <a:pt x="184" y="126"/>
                  </a:lnTo>
                  <a:lnTo>
                    <a:pt x="194" y="122"/>
                  </a:lnTo>
                  <a:lnTo>
                    <a:pt x="205" y="118"/>
                  </a:lnTo>
                  <a:lnTo>
                    <a:pt x="217" y="114"/>
                  </a:lnTo>
                  <a:lnTo>
                    <a:pt x="226" y="113"/>
                  </a:lnTo>
                  <a:lnTo>
                    <a:pt x="237" y="109"/>
                  </a:lnTo>
                  <a:lnTo>
                    <a:pt x="247" y="105"/>
                  </a:lnTo>
                  <a:lnTo>
                    <a:pt x="258" y="101"/>
                  </a:lnTo>
                  <a:lnTo>
                    <a:pt x="270" y="95"/>
                  </a:lnTo>
                  <a:lnTo>
                    <a:pt x="281" y="92"/>
                  </a:lnTo>
                  <a:lnTo>
                    <a:pt x="293" y="88"/>
                  </a:lnTo>
                  <a:lnTo>
                    <a:pt x="304" y="84"/>
                  </a:lnTo>
                  <a:lnTo>
                    <a:pt x="315" y="80"/>
                  </a:lnTo>
                  <a:lnTo>
                    <a:pt x="329" y="76"/>
                  </a:lnTo>
                  <a:lnTo>
                    <a:pt x="340" y="73"/>
                  </a:lnTo>
                  <a:lnTo>
                    <a:pt x="353" y="69"/>
                  </a:lnTo>
                  <a:lnTo>
                    <a:pt x="363" y="63"/>
                  </a:lnTo>
                  <a:lnTo>
                    <a:pt x="374" y="59"/>
                  </a:lnTo>
                  <a:lnTo>
                    <a:pt x="388" y="56"/>
                  </a:lnTo>
                  <a:lnTo>
                    <a:pt x="399" y="52"/>
                  </a:lnTo>
                  <a:lnTo>
                    <a:pt x="410" y="46"/>
                  </a:lnTo>
                  <a:lnTo>
                    <a:pt x="424" y="42"/>
                  </a:lnTo>
                  <a:lnTo>
                    <a:pt x="435" y="38"/>
                  </a:lnTo>
                  <a:lnTo>
                    <a:pt x="448" y="35"/>
                  </a:lnTo>
                  <a:lnTo>
                    <a:pt x="460" y="29"/>
                  </a:lnTo>
                  <a:lnTo>
                    <a:pt x="471" y="25"/>
                  </a:lnTo>
                  <a:lnTo>
                    <a:pt x="485" y="21"/>
                  </a:lnTo>
                  <a:lnTo>
                    <a:pt x="496" y="17"/>
                  </a:lnTo>
                  <a:lnTo>
                    <a:pt x="509" y="12"/>
                  </a:lnTo>
                  <a:lnTo>
                    <a:pt x="521" y="8"/>
                  </a:lnTo>
                  <a:lnTo>
                    <a:pt x="534" y="4"/>
                  </a:lnTo>
                  <a:lnTo>
                    <a:pt x="547" y="0"/>
                  </a:lnTo>
                  <a:lnTo>
                    <a:pt x="547" y="0"/>
                  </a:lnTo>
                  <a:close/>
                </a:path>
              </a:pathLst>
            </a:custGeom>
            <a:solidFill>
              <a:srgbClr val="000000"/>
            </a:solidFill>
            <a:ln w="9525">
              <a:noFill/>
            </a:ln>
          </p:spPr>
          <p:txBody>
            <a:bodyPr/>
            <a:p>
              <a:endParaRPr lang="zh-CN" altLang="en-US"/>
            </a:p>
          </p:txBody>
        </p:sp>
        <p:sp>
          <p:nvSpPr>
            <p:cNvPr id="185362" name="未知"/>
            <p:cNvSpPr/>
            <p:nvPr/>
          </p:nvSpPr>
          <p:spPr>
            <a:xfrm>
              <a:off x="777" y="425"/>
              <a:ext cx="241" cy="97"/>
            </a:xfrm>
            <a:custGeom>
              <a:avLst/>
              <a:gdLst/>
              <a:ahLst/>
              <a:cxnLst/>
              <a:pathLst>
                <a:path w="483" h="194">
                  <a:moveTo>
                    <a:pt x="481" y="0"/>
                  </a:moveTo>
                  <a:lnTo>
                    <a:pt x="481" y="13"/>
                  </a:lnTo>
                  <a:lnTo>
                    <a:pt x="483" y="25"/>
                  </a:lnTo>
                  <a:lnTo>
                    <a:pt x="471" y="29"/>
                  </a:lnTo>
                  <a:lnTo>
                    <a:pt x="460" y="32"/>
                  </a:lnTo>
                  <a:lnTo>
                    <a:pt x="449" y="36"/>
                  </a:lnTo>
                  <a:lnTo>
                    <a:pt x="439" y="40"/>
                  </a:lnTo>
                  <a:lnTo>
                    <a:pt x="428" y="44"/>
                  </a:lnTo>
                  <a:lnTo>
                    <a:pt x="418" y="48"/>
                  </a:lnTo>
                  <a:lnTo>
                    <a:pt x="407" y="51"/>
                  </a:lnTo>
                  <a:lnTo>
                    <a:pt x="397" y="55"/>
                  </a:lnTo>
                  <a:lnTo>
                    <a:pt x="386" y="59"/>
                  </a:lnTo>
                  <a:lnTo>
                    <a:pt x="375" y="63"/>
                  </a:lnTo>
                  <a:lnTo>
                    <a:pt x="363" y="67"/>
                  </a:lnTo>
                  <a:lnTo>
                    <a:pt x="354" y="70"/>
                  </a:lnTo>
                  <a:lnTo>
                    <a:pt x="342" y="74"/>
                  </a:lnTo>
                  <a:lnTo>
                    <a:pt x="333" y="76"/>
                  </a:lnTo>
                  <a:lnTo>
                    <a:pt x="323" y="80"/>
                  </a:lnTo>
                  <a:lnTo>
                    <a:pt x="312" y="84"/>
                  </a:lnTo>
                  <a:lnTo>
                    <a:pt x="302" y="88"/>
                  </a:lnTo>
                  <a:lnTo>
                    <a:pt x="291" y="91"/>
                  </a:lnTo>
                  <a:lnTo>
                    <a:pt x="281" y="95"/>
                  </a:lnTo>
                  <a:lnTo>
                    <a:pt x="270" y="99"/>
                  </a:lnTo>
                  <a:lnTo>
                    <a:pt x="260" y="101"/>
                  </a:lnTo>
                  <a:lnTo>
                    <a:pt x="251" y="105"/>
                  </a:lnTo>
                  <a:lnTo>
                    <a:pt x="241" y="108"/>
                  </a:lnTo>
                  <a:lnTo>
                    <a:pt x="232" y="112"/>
                  </a:lnTo>
                  <a:lnTo>
                    <a:pt x="221" y="116"/>
                  </a:lnTo>
                  <a:lnTo>
                    <a:pt x="213" y="120"/>
                  </a:lnTo>
                  <a:lnTo>
                    <a:pt x="203" y="122"/>
                  </a:lnTo>
                  <a:lnTo>
                    <a:pt x="194" y="126"/>
                  </a:lnTo>
                  <a:lnTo>
                    <a:pt x="186" y="127"/>
                  </a:lnTo>
                  <a:lnTo>
                    <a:pt x="177" y="131"/>
                  </a:lnTo>
                  <a:lnTo>
                    <a:pt x="169" y="135"/>
                  </a:lnTo>
                  <a:lnTo>
                    <a:pt x="162" y="139"/>
                  </a:lnTo>
                  <a:lnTo>
                    <a:pt x="150" y="141"/>
                  </a:lnTo>
                  <a:lnTo>
                    <a:pt x="143" y="145"/>
                  </a:lnTo>
                  <a:lnTo>
                    <a:pt x="135" y="146"/>
                  </a:lnTo>
                  <a:lnTo>
                    <a:pt x="127" y="148"/>
                  </a:lnTo>
                  <a:lnTo>
                    <a:pt x="120" y="152"/>
                  </a:lnTo>
                  <a:lnTo>
                    <a:pt x="112" y="154"/>
                  </a:lnTo>
                  <a:lnTo>
                    <a:pt x="105" y="156"/>
                  </a:lnTo>
                  <a:lnTo>
                    <a:pt x="99" y="160"/>
                  </a:lnTo>
                  <a:lnTo>
                    <a:pt x="91" y="162"/>
                  </a:lnTo>
                  <a:lnTo>
                    <a:pt x="84" y="164"/>
                  </a:lnTo>
                  <a:lnTo>
                    <a:pt x="76" y="166"/>
                  </a:lnTo>
                  <a:lnTo>
                    <a:pt x="72" y="169"/>
                  </a:lnTo>
                  <a:lnTo>
                    <a:pt x="59" y="173"/>
                  </a:lnTo>
                  <a:lnTo>
                    <a:pt x="51" y="177"/>
                  </a:lnTo>
                  <a:lnTo>
                    <a:pt x="40" y="179"/>
                  </a:lnTo>
                  <a:lnTo>
                    <a:pt x="32" y="183"/>
                  </a:lnTo>
                  <a:lnTo>
                    <a:pt x="25" y="186"/>
                  </a:lnTo>
                  <a:lnTo>
                    <a:pt x="19" y="188"/>
                  </a:lnTo>
                  <a:lnTo>
                    <a:pt x="11" y="190"/>
                  </a:lnTo>
                  <a:lnTo>
                    <a:pt x="10" y="194"/>
                  </a:lnTo>
                  <a:lnTo>
                    <a:pt x="0" y="173"/>
                  </a:lnTo>
                  <a:lnTo>
                    <a:pt x="4" y="171"/>
                  </a:lnTo>
                  <a:lnTo>
                    <a:pt x="10" y="169"/>
                  </a:lnTo>
                  <a:lnTo>
                    <a:pt x="15" y="166"/>
                  </a:lnTo>
                  <a:lnTo>
                    <a:pt x="23" y="164"/>
                  </a:lnTo>
                  <a:lnTo>
                    <a:pt x="30" y="160"/>
                  </a:lnTo>
                  <a:lnTo>
                    <a:pt x="42" y="158"/>
                  </a:lnTo>
                  <a:lnTo>
                    <a:pt x="51" y="152"/>
                  </a:lnTo>
                  <a:lnTo>
                    <a:pt x="63" y="148"/>
                  </a:lnTo>
                  <a:lnTo>
                    <a:pt x="74" y="145"/>
                  </a:lnTo>
                  <a:lnTo>
                    <a:pt x="87" y="139"/>
                  </a:lnTo>
                  <a:lnTo>
                    <a:pt x="95" y="135"/>
                  </a:lnTo>
                  <a:lnTo>
                    <a:pt x="101" y="133"/>
                  </a:lnTo>
                  <a:lnTo>
                    <a:pt x="108" y="129"/>
                  </a:lnTo>
                  <a:lnTo>
                    <a:pt x="118" y="127"/>
                  </a:lnTo>
                  <a:lnTo>
                    <a:pt x="126" y="126"/>
                  </a:lnTo>
                  <a:lnTo>
                    <a:pt x="133" y="122"/>
                  </a:lnTo>
                  <a:lnTo>
                    <a:pt x="141" y="120"/>
                  </a:lnTo>
                  <a:lnTo>
                    <a:pt x="150" y="118"/>
                  </a:lnTo>
                  <a:lnTo>
                    <a:pt x="158" y="114"/>
                  </a:lnTo>
                  <a:lnTo>
                    <a:pt x="167" y="110"/>
                  </a:lnTo>
                  <a:lnTo>
                    <a:pt x="175" y="107"/>
                  </a:lnTo>
                  <a:lnTo>
                    <a:pt x="186" y="105"/>
                  </a:lnTo>
                  <a:lnTo>
                    <a:pt x="194" y="101"/>
                  </a:lnTo>
                  <a:lnTo>
                    <a:pt x="203" y="97"/>
                  </a:lnTo>
                  <a:lnTo>
                    <a:pt x="213" y="93"/>
                  </a:lnTo>
                  <a:lnTo>
                    <a:pt x="224" y="91"/>
                  </a:lnTo>
                  <a:lnTo>
                    <a:pt x="232" y="88"/>
                  </a:lnTo>
                  <a:lnTo>
                    <a:pt x="241" y="84"/>
                  </a:lnTo>
                  <a:lnTo>
                    <a:pt x="253" y="80"/>
                  </a:lnTo>
                  <a:lnTo>
                    <a:pt x="262" y="76"/>
                  </a:lnTo>
                  <a:lnTo>
                    <a:pt x="274" y="72"/>
                  </a:lnTo>
                  <a:lnTo>
                    <a:pt x="283" y="69"/>
                  </a:lnTo>
                  <a:lnTo>
                    <a:pt x="295" y="65"/>
                  </a:lnTo>
                  <a:lnTo>
                    <a:pt x="306" y="63"/>
                  </a:lnTo>
                  <a:lnTo>
                    <a:pt x="316" y="57"/>
                  </a:lnTo>
                  <a:lnTo>
                    <a:pt x="327" y="53"/>
                  </a:lnTo>
                  <a:lnTo>
                    <a:pt x="337" y="50"/>
                  </a:lnTo>
                  <a:lnTo>
                    <a:pt x="348" y="46"/>
                  </a:lnTo>
                  <a:lnTo>
                    <a:pt x="357" y="42"/>
                  </a:lnTo>
                  <a:lnTo>
                    <a:pt x="369" y="38"/>
                  </a:lnTo>
                  <a:lnTo>
                    <a:pt x="380" y="34"/>
                  </a:lnTo>
                  <a:lnTo>
                    <a:pt x="392" y="31"/>
                  </a:lnTo>
                  <a:lnTo>
                    <a:pt x="403" y="27"/>
                  </a:lnTo>
                  <a:lnTo>
                    <a:pt x="414" y="23"/>
                  </a:lnTo>
                  <a:lnTo>
                    <a:pt x="424" y="19"/>
                  </a:lnTo>
                  <a:lnTo>
                    <a:pt x="435" y="15"/>
                  </a:lnTo>
                  <a:lnTo>
                    <a:pt x="447" y="12"/>
                  </a:lnTo>
                  <a:lnTo>
                    <a:pt x="458" y="8"/>
                  </a:lnTo>
                  <a:lnTo>
                    <a:pt x="470" y="4"/>
                  </a:lnTo>
                  <a:lnTo>
                    <a:pt x="481" y="0"/>
                  </a:lnTo>
                  <a:lnTo>
                    <a:pt x="481" y="0"/>
                  </a:lnTo>
                  <a:close/>
                </a:path>
              </a:pathLst>
            </a:custGeom>
            <a:solidFill>
              <a:srgbClr val="000000"/>
            </a:solidFill>
            <a:ln w="9525">
              <a:noFill/>
            </a:ln>
          </p:spPr>
          <p:txBody>
            <a:bodyPr/>
            <a:p>
              <a:endParaRPr lang="zh-CN" altLang="en-US"/>
            </a:p>
          </p:txBody>
        </p:sp>
        <p:sp>
          <p:nvSpPr>
            <p:cNvPr id="185363" name="未知"/>
            <p:cNvSpPr/>
            <p:nvPr/>
          </p:nvSpPr>
          <p:spPr>
            <a:xfrm>
              <a:off x="814" y="458"/>
              <a:ext cx="209" cy="85"/>
            </a:xfrm>
            <a:custGeom>
              <a:avLst/>
              <a:gdLst/>
              <a:ahLst/>
              <a:cxnLst/>
              <a:pathLst>
                <a:path w="418" h="169">
                  <a:moveTo>
                    <a:pt x="415" y="0"/>
                  </a:moveTo>
                  <a:lnTo>
                    <a:pt x="415" y="9"/>
                  </a:lnTo>
                  <a:lnTo>
                    <a:pt x="418" y="24"/>
                  </a:lnTo>
                  <a:lnTo>
                    <a:pt x="407" y="26"/>
                  </a:lnTo>
                  <a:lnTo>
                    <a:pt x="397" y="30"/>
                  </a:lnTo>
                  <a:lnTo>
                    <a:pt x="386" y="32"/>
                  </a:lnTo>
                  <a:lnTo>
                    <a:pt x="378" y="36"/>
                  </a:lnTo>
                  <a:lnTo>
                    <a:pt x="369" y="38"/>
                  </a:lnTo>
                  <a:lnTo>
                    <a:pt x="358" y="41"/>
                  </a:lnTo>
                  <a:lnTo>
                    <a:pt x="348" y="45"/>
                  </a:lnTo>
                  <a:lnTo>
                    <a:pt x="340" y="49"/>
                  </a:lnTo>
                  <a:lnTo>
                    <a:pt x="329" y="53"/>
                  </a:lnTo>
                  <a:lnTo>
                    <a:pt x="320" y="55"/>
                  </a:lnTo>
                  <a:lnTo>
                    <a:pt x="310" y="59"/>
                  </a:lnTo>
                  <a:lnTo>
                    <a:pt x="301" y="62"/>
                  </a:lnTo>
                  <a:lnTo>
                    <a:pt x="291" y="64"/>
                  </a:lnTo>
                  <a:lnTo>
                    <a:pt x="283" y="68"/>
                  </a:lnTo>
                  <a:lnTo>
                    <a:pt x="274" y="72"/>
                  </a:lnTo>
                  <a:lnTo>
                    <a:pt x="266" y="76"/>
                  </a:lnTo>
                  <a:lnTo>
                    <a:pt x="257" y="78"/>
                  </a:lnTo>
                  <a:lnTo>
                    <a:pt x="247" y="81"/>
                  </a:lnTo>
                  <a:lnTo>
                    <a:pt x="238" y="85"/>
                  </a:lnTo>
                  <a:lnTo>
                    <a:pt x="228" y="87"/>
                  </a:lnTo>
                  <a:lnTo>
                    <a:pt x="221" y="91"/>
                  </a:lnTo>
                  <a:lnTo>
                    <a:pt x="211" y="93"/>
                  </a:lnTo>
                  <a:lnTo>
                    <a:pt x="204" y="97"/>
                  </a:lnTo>
                  <a:lnTo>
                    <a:pt x="196" y="100"/>
                  </a:lnTo>
                  <a:lnTo>
                    <a:pt x="188" y="102"/>
                  </a:lnTo>
                  <a:lnTo>
                    <a:pt x="179" y="106"/>
                  </a:lnTo>
                  <a:lnTo>
                    <a:pt x="171" y="108"/>
                  </a:lnTo>
                  <a:lnTo>
                    <a:pt x="164" y="112"/>
                  </a:lnTo>
                  <a:lnTo>
                    <a:pt x="156" y="114"/>
                  </a:lnTo>
                  <a:lnTo>
                    <a:pt x="148" y="116"/>
                  </a:lnTo>
                  <a:lnTo>
                    <a:pt x="141" y="119"/>
                  </a:lnTo>
                  <a:lnTo>
                    <a:pt x="135" y="123"/>
                  </a:lnTo>
                  <a:lnTo>
                    <a:pt x="128" y="123"/>
                  </a:lnTo>
                  <a:lnTo>
                    <a:pt x="120" y="127"/>
                  </a:lnTo>
                  <a:lnTo>
                    <a:pt x="112" y="129"/>
                  </a:lnTo>
                  <a:lnTo>
                    <a:pt x="107" y="131"/>
                  </a:lnTo>
                  <a:lnTo>
                    <a:pt x="93" y="135"/>
                  </a:lnTo>
                  <a:lnTo>
                    <a:pt x="82" y="140"/>
                  </a:lnTo>
                  <a:lnTo>
                    <a:pt x="71" y="144"/>
                  </a:lnTo>
                  <a:lnTo>
                    <a:pt x="59" y="148"/>
                  </a:lnTo>
                  <a:lnTo>
                    <a:pt x="50" y="152"/>
                  </a:lnTo>
                  <a:lnTo>
                    <a:pt x="42" y="156"/>
                  </a:lnTo>
                  <a:lnTo>
                    <a:pt x="34" y="157"/>
                  </a:lnTo>
                  <a:lnTo>
                    <a:pt x="27" y="159"/>
                  </a:lnTo>
                  <a:lnTo>
                    <a:pt x="21" y="161"/>
                  </a:lnTo>
                  <a:lnTo>
                    <a:pt x="17" y="165"/>
                  </a:lnTo>
                  <a:lnTo>
                    <a:pt x="10" y="167"/>
                  </a:lnTo>
                  <a:lnTo>
                    <a:pt x="8" y="169"/>
                  </a:lnTo>
                  <a:lnTo>
                    <a:pt x="0" y="148"/>
                  </a:lnTo>
                  <a:lnTo>
                    <a:pt x="2" y="148"/>
                  </a:lnTo>
                  <a:lnTo>
                    <a:pt x="10" y="144"/>
                  </a:lnTo>
                  <a:lnTo>
                    <a:pt x="13" y="142"/>
                  </a:lnTo>
                  <a:lnTo>
                    <a:pt x="19" y="140"/>
                  </a:lnTo>
                  <a:lnTo>
                    <a:pt x="25" y="137"/>
                  </a:lnTo>
                  <a:lnTo>
                    <a:pt x="34" y="135"/>
                  </a:lnTo>
                  <a:lnTo>
                    <a:pt x="42" y="131"/>
                  </a:lnTo>
                  <a:lnTo>
                    <a:pt x="52" y="127"/>
                  </a:lnTo>
                  <a:lnTo>
                    <a:pt x="63" y="123"/>
                  </a:lnTo>
                  <a:lnTo>
                    <a:pt x="74" y="119"/>
                  </a:lnTo>
                  <a:lnTo>
                    <a:pt x="84" y="116"/>
                  </a:lnTo>
                  <a:lnTo>
                    <a:pt x="99" y="110"/>
                  </a:lnTo>
                  <a:lnTo>
                    <a:pt x="105" y="108"/>
                  </a:lnTo>
                  <a:lnTo>
                    <a:pt x="112" y="106"/>
                  </a:lnTo>
                  <a:lnTo>
                    <a:pt x="120" y="102"/>
                  </a:lnTo>
                  <a:lnTo>
                    <a:pt x="126" y="102"/>
                  </a:lnTo>
                  <a:lnTo>
                    <a:pt x="133" y="99"/>
                  </a:lnTo>
                  <a:lnTo>
                    <a:pt x="141" y="95"/>
                  </a:lnTo>
                  <a:lnTo>
                    <a:pt x="147" y="93"/>
                  </a:lnTo>
                  <a:lnTo>
                    <a:pt x="154" y="91"/>
                  </a:lnTo>
                  <a:lnTo>
                    <a:pt x="162" y="87"/>
                  </a:lnTo>
                  <a:lnTo>
                    <a:pt x="171" y="85"/>
                  </a:lnTo>
                  <a:lnTo>
                    <a:pt x="179" y="81"/>
                  </a:lnTo>
                  <a:lnTo>
                    <a:pt x="188" y="79"/>
                  </a:lnTo>
                  <a:lnTo>
                    <a:pt x="196" y="76"/>
                  </a:lnTo>
                  <a:lnTo>
                    <a:pt x="204" y="72"/>
                  </a:lnTo>
                  <a:lnTo>
                    <a:pt x="213" y="68"/>
                  </a:lnTo>
                  <a:lnTo>
                    <a:pt x="221" y="66"/>
                  </a:lnTo>
                  <a:lnTo>
                    <a:pt x="230" y="62"/>
                  </a:lnTo>
                  <a:lnTo>
                    <a:pt x="240" y="59"/>
                  </a:lnTo>
                  <a:lnTo>
                    <a:pt x="249" y="55"/>
                  </a:lnTo>
                  <a:lnTo>
                    <a:pt x="259" y="53"/>
                  </a:lnTo>
                  <a:lnTo>
                    <a:pt x="266" y="49"/>
                  </a:lnTo>
                  <a:lnTo>
                    <a:pt x="278" y="45"/>
                  </a:lnTo>
                  <a:lnTo>
                    <a:pt x="285" y="41"/>
                  </a:lnTo>
                  <a:lnTo>
                    <a:pt x="295" y="40"/>
                  </a:lnTo>
                  <a:lnTo>
                    <a:pt x="304" y="36"/>
                  </a:lnTo>
                  <a:lnTo>
                    <a:pt x="314" y="32"/>
                  </a:lnTo>
                  <a:lnTo>
                    <a:pt x="323" y="28"/>
                  </a:lnTo>
                  <a:lnTo>
                    <a:pt x="335" y="26"/>
                  </a:lnTo>
                  <a:lnTo>
                    <a:pt x="344" y="22"/>
                  </a:lnTo>
                  <a:lnTo>
                    <a:pt x="354" y="19"/>
                  </a:lnTo>
                  <a:lnTo>
                    <a:pt x="363" y="15"/>
                  </a:lnTo>
                  <a:lnTo>
                    <a:pt x="375" y="13"/>
                  </a:lnTo>
                  <a:lnTo>
                    <a:pt x="384" y="9"/>
                  </a:lnTo>
                  <a:lnTo>
                    <a:pt x="394" y="5"/>
                  </a:lnTo>
                  <a:lnTo>
                    <a:pt x="403" y="2"/>
                  </a:lnTo>
                  <a:lnTo>
                    <a:pt x="415" y="0"/>
                  </a:lnTo>
                  <a:lnTo>
                    <a:pt x="415" y="0"/>
                  </a:lnTo>
                  <a:close/>
                </a:path>
              </a:pathLst>
            </a:custGeom>
            <a:solidFill>
              <a:srgbClr val="000000"/>
            </a:solidFill>
            <a:ln w="9525">
              <a:noFill/>
            </a:ln>
          </p:spPr>
          <p:txBody>
            <a:bodyPr/>
            <a:p>
              <a:endParaRPr lang="zh-CN" altLang="en-US"/>
            </a:p>
          </p:txBody>
        </p:sp>
        <p:sp>
          <p:nvSpPr>
            <p:cNvPr id="185364" name="未知"/>
            <p:cNvSpPr/>
            <p:nvPr/>
          </p:nvSpPr>
          <p:spPr>
            <a:xfrm>
              <a:off x="851" y="490"/>
              <a:ext cx="175" cy="73"/>
            </a:xfrm>
            <a:custGeom>
              <a:avLst/>
              <a:gdLst/>
              <a:ahLst/>
              <a:cxnLst/>
              <a:pathLst>
                <a:path w="350" h="147">
                  <a:moveTo>
                    <a:pt x="348" y="0"/>
                  </a:moveTo>
                  <a:lnTo>
                    <a:pt x="348" y="14"/>
                  </a:lnTo>
                  <a:lnTo>
                    <a:pt x="350" y="25"/>
                  </a:lnTo>
                  <a:lnTo>
                    <a:pt x="341" y="27"/>
                  </a:lnTo>
                  <a:lnTo>
                    <a:pt x="333" y="29"/>
                  </a:lnTo>
                  <a:lnTo>
                    <a:pt x="323" y="33"/>
                  </a:lnTo>
                  <a:lnTo>
                    <a:pt x="316" y="37"/>
                  </a:lnTo>
                  <a:lnTo>
                    <a:pt x="308" y="38"/>
                  </a:lnTo>
                  <a:lnTo>
                    <a:pt x="299" y="40"/>
                  </a:lnTo>
                  <a:lnTo>
                    <a:pt x="291" y="44"/>
                  </a:lnTo>
                  <a:lnTo>
                    <a:pt x="284" y="46"/>
                  </a:lnTo>
                  <a:lnTo>
                    <a:pt x="274" y="50"/>
                  </a:lnTo>
                  <a:lnTo>
                    <a:pt x="266" y="52"/>
                  </a:lnTo>
                  <a:lnTo>
                    <a:pt x="257" y="54"/>
                  </a:lnTo>
                  <a:lnTo>
                    <a:pt x="249" y="57"/>
                  </a:lnTo>
                  <a:lnTo>
                    <a:pt x="242" y="61"/>
                  </a:lnTo>
                  <a:lnTo>
                    <a:pt x="234" y="65"/>
                  </a:lnTo>
                  <a:lnTo>
                    <a:pt x="227" y="67"/>
                  </a:lnTo>
                  <a:lnTo>
                    <a:pt x="219" y="71"/>
                  </a:lnTo>
                  <a:lnTo>
                    <a:pt x="209" y="71"/>
                  </a:lnTo>
                  <a:lnTo>
                    <a:pt x="204" y="75"/>
                  </a:lnTo>
                  <a:lnTo>
                    <a:pt x="196" y="76"/>
                  </a:lnTo>
                  <a:lnTo>
                    <a:pt x="189" y="80"/>
                  </a:lnTo>
                  <a:lnTo>
                    <a:pt x="181" y="82"/>
                  </a:lnTo>
                  <a:lnTo>
                    <a:pt x="173" y="86"/>
                  </a:lnTo>
                  <a:lnTo>
                    <a:pt x="168" y="88"/>
                  </a:lnTo>
                  <a:lnTo>
                    <a:pt x="160" y="92"/>
                  </a:lnTo>
                  <a:lnTo>
                    <a:pt x="154" y="94"/>
                  </a:lnTo>
                  <a:lnTo>
                    <a:pt x="147" y="95"/>
                  </a:lnTo>
                  <a:lnTo>
                    <a:pt x="139" y="97"/>
                  </a:lnTo>
                  <a:lnTo>
                    <a:pt x="133" y="99"/>
                  </a:lnTo>
                  <a:lnTo>
                    <a:pt x="122" y="105"/>
                  </a:lnTo>
                  <a:lnTo>
                    <a:pt x="111" y="111"/>
                  </a:lnTo>
                  <a:lnTo>
                    <a:pt x="97" y="114"/>
                  </a:lnTo>
                  <a:lnTo>
                    <a:pt x="88" y="116"/>
                  </a:lnTo>
                  <a:lnTo>
                    <a:pt x="76" y="120"/>
                  </a:lnTo>
                  <a:lnTo>
                    <a:pt x="67" y="124"/>
                  </a:lnTo>
                  <a:lnTo>
                    <a:pt x="55" y="128"/>
                  </a:lnTo>
                  <a:lnTo>
                    <a:pt x="48" y="130"/>
                  </a:lnTo>
                  <a:lnTo>
                    <a:pt x="42" y="132"/>
                  </a:lnTo>
                  <a:lnTo>
                    <a:pt x="35" y="135"/>
                  </a:lnTo>
                  <a:lnTo>
                    <a:pt x="23" y="139"/>
                  </a:lnTo>
                  <a:lnTo>
                    <a:pt x="14" y="143"/>
                  </a:lnTo>
                  <a:lnTo>
                    <a:pt x="10" y="145"/>
                  </a:lnTo>
                  <a:lnTo>
                    <a:pt x="8" y="147"/>
                  </a:lnTo>
                  <a:lnTo>
                    <a:pt x="0" y="126"/>
                  </a:lnTo>
                  <a:lnTo>
                    <a:pt x="0" y="124"/>
                  </a:lnTo>
                  <a:lnTo>
                    <a:pt x="6" y="122"/>
                  </a:lnTo>
                  <a:lnTo>
                    <a:pt x="14" y="118"/>
                  </a:lnTo>
                  <a:lnTo>
                    <a:pt x="27" y="114"/>
                  </a:lnTo>
                  <a:lnTo>
                    <a:pt x="33" y="111"/>
                  </a:lnTo>
                  <a:lnTo>
                    <a:pt x="40" y="109"/>
                  </a:lnTo>
                  <a:lnTo>
                    <a:pt x="48" y="107"/>
                  </a:lnTo>
                  <a:lnTo>
                    <a:pt x="59" y="103"/>
                  </a:lnTo>
                  <a:lnTo>
                    <a:pt x="69" y="99"/>
                  </a:lnTo>
                  <a:lnTo>
                    <a:pt x="80" y="95"/>
                  </a:lnTo>
                  <a:lnTo>
                    <a:pt x="92" y="94"/>
                  </a:lnTo>
                  <a:lnTo>
                    <a:pt x="103" y="90"/>
                  </a:lnTo>
                  <a:lnTo>
                    <a:pt x="114" y="82"/>
                  </a:lnTo>
                  <a:lnTo>
                    <a:pt x="126" y="78"/>
                  </a:lnTo>
                  <a:lnTo>
                    <a:pt x="133" y="75"/>
                  </a:lnTo>
                  <a:lnTo>
                    <a:pt x="139" y="73"/>
                  </a:lnTo>
                  <a:lnTo>
                    <a:pt x="147" y="71"/>
                  </a:lnTo>
                  <a:lnTo>
                    <a:pt x="154" y="69"/>
                  </a:lnTo>
                  <a:lnTo>
                    <a:pt x="160" y="65"/>
                  </a:lnTo>
                  <a:lnTo>
                    <a:pt x="168" y="63"/>
                  </a:lnTo>
                  <a:lnTo>
                    <a:pt x="175" y="61"/>
                  </a:lnTo>
                  <a:lnTo>
                    <a:pt x="183" y="57"/>
                  </a:lnTo>
                  <a:lnTo>
                    <a:pt x="189" y="54"/>
                  </a:lnTo>
                  <a:lnTo>
                    <a:pt x="196" y="54"/>
                  </a:lnTo>
                  <a:lnTo>
                    <a:pt x="204" y="50"/>
                  </a:lnTo>
                  <a:lnTo>
                    <a:pt x="213" y="48"/>
                  </a:lnTo>
                  <a:lnTo>
                    <a:pt x="221" y="44"/>
                  </a:lnTo>
                  <a:lnTo>
                    <a:pt x="227" y="42"/>
                  </a:lnTo>
                  <a:lnTo>
                    <a:pt x="234" y="38"/>
                  </a:lnTo>
                  <a:lnTo>
                    <a:pt x="244" y="37"/>
                  </a:lnTo>
                  <a:lnTo>
                    <a:pt x="251" y="33"/>
                  </a:lnTo>
                  <a:lnTo>
                    <a:pt x="259" y="29"/>
                  </a:lnTo>
                  <a:lnTo>
                    <a:pt x="268" y="27"/>
                  </a:lnTo>
                  <a:lnTo>
                    <a:pt x="278" y="25"/>
                  </a:lnTo>
                  <a:lnTo>
                    <a:pt x="285" y="21"/>
                  </a:lnTo>
                  <a:lnTo>
                    <a:pt x="295" y="19"/>
                  </a:lnTo>
                  <a:lnTo>
                    <a:pt x="303" y="16"/>
                  </a:lnTo>
                  <a:lnTo>
                    <a:pt x="312" y="12"/>
                  </a:lnTo>
                  <a:lnTo>
                    <a:pt x="320" y="8"/>
                  </a:lnTo>
                  <a:lnTo>
                    <a:pt x="329" y="6"/>
                  </a:lnTo>
                  <a:lnTo>
                    <a:pt x="339" y="4"/>
                  </a:lnTo>
                  <a:lnTo>
                    <a:pt x="348" y="0"/>
                  </a:lnTo>
                  <a:lnTo>
                    <a:pt x="348" y="0"/>
                  </a:lnTo>
                  <a:close/>
                </a:path>
              </a:pathLst>
            </a:custGeom>
            <a:solidFill>
              <a:srgbClr val="000000"/>
            </a:solidFill>
            <a:ln w="9525">
              <a:noFill/>
            </a:ln>
          </p:spPr>
          <p:txBody>
            <a:bodyPr/>
            <a:p>
              <a:endParaRPr lang="zh-CN" altLang="en-US"/>
            </a:p>
          </p:txBody>
        </p:sp>
        <p:sp>
          <p:nvSpPr>
            <p:cNvPr id="185365" name="未知"/>
            <p:cNvSpPr/>
            <p:nvPr/>
          </p:nvSpPr>
          <p:spPr>
            <a:xfrm>
              <a:off x="887" y="523"/>
              <a:ext cx="143" cy="60"/>
            </a:xfrm>
            <a:custGeom>
              <a:avLst/>
              <a:gdLst/>
              <a:ahLst/>
              <a:cxnLst/>
              <a:pathLst>
                <a:path w="285" h="120">
                  <a:moveTo>
                    <a:pt x="283" y="0"/>
                  </a:moveTo>
                  <a:lnTo>
                    <a:pt x="283" y="11"/>
                  </a:lnTo>
                  <a:lnTo>
                    <a:pt x="285" y="23"/>
                  </a:lnTo>
                  <a:lnTo>
                    <a:pt x="277" y="23"/>
                  </a:lnTo>
                  <a:lnTo>
                    <a:pt x="271" y="27"/>
                  </a:lnTo>
                  <a:lnTo>
                    <a:pt x="264" y="28"/>
                  </a:lnTo>
                  <a:lnTo>
                    <a:pt x="256" y="30"/>
                  </a:lnTo>
                  <a:lnTo>
                    <a:pt x="249" y="32"/>
                  </a:lnTo>
                  <a:lnTo>
                    <a:pt x="243" y="36"/>
                  </a:lnTo>
                  <a:lnTo>
                    <a:pt x="235" y="36"/>
                  </a:lnTo>
                  <a:lnTo>
                    <a:pt x="228" y="40"/>
                  </a:lnTo>
                  <a:lnTo>
                    <a:pt x="222" y="42"/>
                  </a:lnTo>
                  <a:lnTo>
                    <a:pt x="214" y="46"/>
                  </a:lnTo>
                  <a:lnTo>
                    <a:pt x="207" y="47"/>
                  </a:lnTo>
                  <a:lnTo>
                    <a:pt x="201" y="49"/>
                  </a:lnTo>
                  <a:lnTo>
                    <a:pt x="188" y="55"/>
                  </a:lnTo>
                  <a:lnTo>
                    <a:pt x="176" y="61"/>
                  </a:lnTo>
                  <a:lnTo>
                    <a:pt x="163" y="65"/>
                  </a:lnTo>
                  <a:lnTo>
                    <a:pt x="152" y="68"/>
                  </a:lnTo>
                  <a:lnTo>
                    <a:pt x="140" y="72"/>
                  </a:lnTo>
                  <a:lnTo>
                    <a:pt x="129" y="76"/>
                  </a:lnTo>
                  <a:lnTo>
                    <a:pt x="117" y="80"/>
                  </a:lnTo>
                  <a:lnTo>
                    <a:pt x="108" y="84"/>
                  </a:lnTo>
                  <a:lnTo>
                    <a:pt x="98" y="87"/>
                  </a:lnTo>
                  <a:lnTo>
                    <a:pt x="89" y="91"/>
                  </a:lnTo>
                  <a:lnTo>
                    <a:pt x="79" y="93"/>
                  </a:lnTo>
                  <a:lnTo>
                    <a:pt x="70" y="97"/>
                  </a:lnTo>
                  <a:lnTo>
                    <a:pt x="62" y="99"/>
                  </a:lnTo>
                  <a:lnTo>
                    <a:pt x="55" y="103"/>
                  </a:lnTo>
                  <a:lnTo>
                    <a:pt x="47" y="103"/>
                  </a:lnTo>
                  <a:lnTo>
                    <a:pt x="39" y="106"/>
                  </a:lnTo>
                  <a:lnTo>
                    <a:pt x="34" y="108"/>
                  </a:lnTo>
                  <a:lnTo>
                    <a:pt x="30" y="110"/>
                  </a:lnTo>
                  <a:lnTo>
                    <a:pt x="20" y="114"/>
                  </a:lnTo>
                  <a:lnTo>
                    <a:pt x="15" y="118"/>
                  </a:lnTo>
                  <a:lnTo>
                    <a:pt x="9" y="118"/>
                  </a:lnTo>
                  <a:lnTo>
                    <a:pt x="9" y="120"/>
                  </a:lnTo>
                  <a:lnTo>
                    <a:pt x="0" y="99"/>
                  </a:lnTo>
                  <a:lnTo>
                    <a:pt x="0" y="99"/>
                  </a:lnTo>
                  <a:lnTo>
                    <a:pt x="5" y="97"/>
                  </a:lnTo>
                  <a:lnTo>
                    <a:pt x="11" y="93"/>
                  </a:lnTo>
                  <a:lnTo>
                    <a:pt x="20" y="91"/>
                  </a:lnTo>
                  <a:lnTo>
                    <a:pt x="26" y="89"/>
                  </a:lnTo>
                  <a:lnTo>
                    <a:pt x="32" y="85"/>
                  </a:lnTo>
                  <a:lnTo>
                    <a:pt x="39" y="84"/>
                  </a:lnTo>
                  <a:lnTo>
                    <a:pt x="47" y="82"/>
                  </a:lnTo>
                  <a:lnTo>
                    <a:pt x="55" y="78"/>
                  </a:lnTo>
                  <a:lnTo>
                    <a:pt x="62" y="74"/>
                  </a:lnTo>
                  <a:lnTo>
                    <a:pt x="70" y="72"/>
                  </a:lnTo>
                  <a:lnTo>
                    <a:pt x="81" y="70"/>
                  </a:lnTo>
                  <a:lnTo>
                    <a:pt x="91" y="66"/>
                  </a:lnTo>
                  <a:lnTo>
                    <a:pt x="100" y="63"/>
                  </a:lnTo>
                  <a:lnTo>
                    <a:pt x="112" y="59"/>
                  </a:lnTo>
                  <a:lnTo>
                    <a:pt x="123" y="55"/>
                  </a:lnTo>
                  <a:lnTo>
                    <a:pt x="133" y="49"/>
                  </a:lnTo>
                  <a:lnTo>
                    <a:pt x="144" y="47"/>
                  </a:lnTo>
                  <a:lnTo>
                    <a:pt x="157" y="42"/>
                  </a:lnTo>
                  <a:lnTo>
                    <a:pt x="171" y="38"/>
                  </a:lnTo>
                  <a:lnTo>
                    <a:pt x="182" y="32"/>
                  </a:lnTo>
                  <a:lnTo>
                    <a:pt x="197" y="28"/>
                  </a:lnTo>
                  <a:lnTo>
                    <a:pt x="203" y="27"/>
                  </a:lnTo>
                  <a:lnTo>
                    <a:pt x="209" y="23"/>
                  </a:lnTo>
                  <a:lnTo>
                    <a:pt x="216" y="21"/>
                  </a:lnTo>
                  <a:lnTo>
                    <a:pt x="224" y="19"/>
                  </a:lnTo>
                  <a:lnTo>
                    <a:pt x="230" y="15"/>
                  </a:lnTo>
                  <a:lnTo>
                    <a:pt x="237" y="13"/>
                  </a:lnTo>
                  <a:lnTo>
                    <a:pt x="245" y="11"/>
                  </a:lnTo>
                  <a:lnTo>
                    <a:pt x="252" y="9"/>
                  </a:lnTo>
                  <a:lnTo>
                    <a:pt x="260" y="6"/>
                  </a:lnTo>
                  <a:lnTo>
                    <a:pt x="268" y="4"/>
                  </a:lnTo>
                  <a:lnTo>
                    <a:pt x="273" y="2"/>
                  </a:lnTo>
                  <a:lnTo>
                    <a:pt x="283" y="0"/>
                  </a:lnTo>
                  <a:lnTo>
                    <a:pt x="283" y="0"/>
                  </a:lnTo>
                  <a:close/>
                </a:path>
              </a:pathLst>
            </a:custGeom>
            <a:solidFill>
              <a:srgbClr val="000000"/>
            </a:solidFill>
            <a:ln w="9525">
              <a:noFill/>
            </a:ln>
          </p:spPr>
          <p:txBody>
            <a:bodyPr/>
            <a:p>
              <a:endParaRPr lang="zh-CN" altLang="en-US"/>
            </a:p>
          </p:txBody>
        </p:sp>
        <p:sp>
          <p:nvSpPr>
            <p:cNvPr id="185366" name="未知"/>
            <p:cNvSpPr/>
            <p:nvPr/>
          </p:nvSpPr>
          <p:spPr>
            <a:xfrm>
              <a:off x="924" y="554"/>
              <a:ext cx="110" cy="50"/>
            </a:xfrm>
            <a:custGeom>
              <a:avLst/>
              <a:gdLst/>
              <a:ahLst/>
              <a:cxnLst/>
              <a:pathLst>
                <a:path w="218" h="99">
                  <a:moveTo>
                    <a:pt x="214" y="0"/>
                  </a:moveTo>
                  <a:lnTo>
                    <a:pt x="214" y="11"/>
                  </a:lnTo>
                  <a:lnTo>
                    <a:pt x="218" y="24"/>
                  </a:lnTo>
                  <a:lnTo>
                    <a:pt x="207" y="26"/>
                  </a:lnTo>
                  <a:lnTo>
                    <a:pt x="195" y="30"/>
                  </a:lnTo>
                  <a:lnTo>
                    <a:pt x="184" y="34"/>
                  </a:lnTo>
                  <a:lnTo>
                    <a:pt x="173" y="38"/>
                  </a:lnTo>
                  <a:lnTo>
                    <a:pt x="161" y="41"/>
                  </a:lnTo>
                  <a:lnTo>
                    <a:pt x="152" y="45"/>
                  </a:lnTo>
                  <a:lnTo>
                    <a:pt x="140" y="49"/>
                  </a:lnTo>
                  <a:lnTo>
                    <a:pt x="133" y="53"/>
                  </a:lnTo>
                  <a:lnTo>
                    <a:pt x="123" y="55"/>
                  </a:lnTo>
                  <a:lnTo>
                    <a:pt x="114" y="59"/>
                  </a:lnTo>
                  <a:lnTo>
                    <a:pt x="104" y="60"/>
                  </a:lnTo>
                  <a:lnTo>
                    <a:pt x="97" y="64"/>
                  </a:lnTo>
                  <a:lnTo>
                    <a:pt x="87" y="68"/>
                  </a:lnTo>
                  <a:lnTo>
                    <a:pt x="80" y="70"/>
                  </a:lnTo>
                  <a:lnTo>
                    <a:pt x="72" y="72"/>
                  </a:lnTo>
                  <a:lnTo>
                    <a:pt x="66" y="76"/>
                  </a:lnTo>
                  <a:lnTo>
                    <a:pt x="59" y="78"/>
                  </a:lnTo>
                  <a:lnTo>
                    <a:pt x="51" y="80"/>
                  </a:lnTo>
                  <a:lnTo>
                    <a:pt x="45" y="81"/>
                  </a:lnTo>
                  <a:lnTo>
                    <a:pt x="40" y="85"/>
                  </a:lnTo>
                  <a:lnTo>
                    <a:pt x="28" y="89"/>
                  </a:lnTo>
                  <a:lnTo>
                    <a:pt x="21" y="93"/>
                  </a:lnTo>
                  <a:lnTo>
                    <a:pt x="13" y="93"/>
                  </a:lnTo>
                  <a:lnTo>
                    <a:pt x="11" y="97"/>
                  </a:lnTo>
                  <a:lnTo>
                    <a:pt x="7" y="97"/>
                  </a:lnTo>
                  <a:lnTo>
                    <a:pt x="7" y="99"/>
                  </a:lnTo>
                  <a:lnTo>
                    <a:pt x="3" y="95"/>
                  </a:lnTo>
                  <a:lnTo>
                    <a:pt x="3" y="87"/>
                  </a:lnTo>
                  <a:lnTo>
                    <a:pt x="0" y="80"/>
                  </a:lnTo>
                  <a:lnTo>
                    <a:pt x="0" y="78"/>
                  </a:lnTo>
                  <a:lnTo>
                    <a:pt x="0" y="76"/>
                  </a:lnTo>
                  <a:lnTo>
                    <a:pt x="3" y="76"/>
                  </a:lnTo>
                  <a:lnTo>
                    <a:pt x="7" y="72"/>
                  </a:lnTo>
                  <a:lnTo>
                    <a:pt x="15" y="72"/>
                  </a:lnTo>
                  <a:lnTo>
                    <a:pt x="22" y="68"/>
                  </a:lnTo>
                  <a:lnTo>
                    <a:pt x="34" y="64"/>
                  </a:lnTo>
                  <a:lnTo>
                    <a:pt x="40" y="60"/>
                  </a:lnTo>
                  <a:lnTo>
                    <a:pt x="45" y="59"/>
                  </a:lnTo>
                  <a:lnTo>
                    <a:pt x="53" y="57"/>
                  </a:lnTo>
                  <a:lnTo>
                    <a:pt x="61" y="55"/>
                  </a:lnTo>
                  <a:lnTo>
                    <a:pt x="66" y="51"/>
                  </a:lnTo>
                  <a:lnTo>
                    <a:pt x="74" y="49"/>
                  </a:lnTo>
                  <a:lnTo>
                    <a:pt x="83" y="45"/>
                  </a:lnTo>
                  <a:lnTo>
                    <a:pt x="91" y="43"/>
                  </a:lnTo>
                  <a:lnTo>
                    <a:pt x="99" y="40"/>
                  </a:lnTo>
                  <a:lnTo>
                    <a:pt x="108" y="36"/>
                  </a:lnTo>
                  <a:lnTo>
                    <a:pt x="118" y="34"/>
                  </a:lnTo>
                  <a:lnTo>
                    <a:pt x="129" y="30"/>
                  </a:lnTo>
                  <a:lnTo>
                    <a:pt x="137" y="26"/>
                  </a:lnTo>
                  <a:lnTo>
                    <a:pt x="148" y="22"/>
                  </a:lnTo>
                  <a:lnTo>
                    <a:pt x="157" y="19"/>
                  </a:lnTo>
                  <a:lnTo>
                    <a:pt x="169" y="15"/>
                  </a:lnTo>
                  <a:lnTo>
                    <a:pt x="178" y="11"/>
                  </a:lnTo>
                  <a:lnTo>
                    <a:pt x="190" y="7"/>
                  </a:lnTo>
                  <a:lnTo>
                    <a:pt x="203" y="3"/>
                  </a:lnTo>
                  <a:lnTo>
                    <a:pt x="214" y="0"/>
                  </a:lnTo>
                  <a:lnTo>
                    <a:pt x="214" y="0"/>
                  </a:lnTo>
                  <a:close/>
                </a:path>
              </a:pathLst>
            </a:custGeom>
            <a:solidFill>
              <a:srgbClr val="000000"/>
            </a:solidFill>
            <a:ln w="9525">
              <a:noFill/>
            </a:ln>
          </p:spPr>
          <p:txBody>
            <a:bodyPr/>
            <a:p>
              <a:endParaRPr lang="zh-CN" altLang="en-US"/>
            </a:p>
          </p:txBody>
        </p:sp>
        <p:sp>
          <p:nvSpPr>
            <p:cNvPr id="185367" name="未知"/>
            <p:cNvSpPr/>
            <p:nvPr/>
          </p:nvSpPr>
          <p:spPr>
            <a:xfrm>
              <a:off x="512" y="332"/>
              <a:ext cx="404" cy="118"/>
            </a:xfrm>
            <a:custGeom>
              <a:avLst/>
              <a:gdLst/>
              <a:ahLst/>
              <a:cxnLst/>
              <a:pathLst>
                <a:path w="808" h="236">
                  <a:moveTo>
                    <a:pt x="705" y="13"/>
                  </a:moveTo>
                  <a:lnTo>
                    <a:pt x="808" y="0"/>
                  </a:lnTo>
                  <a:lnTo>
                    <a:pt x="796" y="2"/>
                  </a:lnTo>
                  <a:lnTo>
                    <a:pt x="790" y="4"/>
                  </a:lnTo>
                  <a:lnTo>
                    <a:pt x="785" y="6"/>
                  </a:lnTo>
                  <a:lnTo>
                    <a:pt x="777" y="7"/>
                  </a:lnTo>
                  <a:lnTo>
                    <a:pt x="770" y="11"/>
                  </a:lnTo>
                  <a:lnTo>
                    <a:pt x="760" y="13"/>
                  </a:lnTo>
                  <a:lnTo>
                    <a:pt x="751" y="17"/>
                  </a:lnTo>
                  <a:lnTo>
                    <a:pt x="741" y="21"/>
                  </a:lnTo>
                  <a:lnTo>
                    <a:pt x="730" y="25"/>
                  </a:lnTo>
                  <a:lnTo>
                    <a:pt x="716" y="26"/>
                  </a:lnTo>
                  <a:lnTo>
                    <a:pt x="705" y="30"/>
                  </a:lnTo>
                  <a:lnTo>
                    <a:pt x="692" y="34"/>
                  </a:lnTo>
                  <a:lnTo>
                    <a:pt x="678" y="40"/>
                  </a:lnTo>
                  <a:lnTo>
                    <a:pt x="663" y="44"/>
                  </a:lnTo>
                  <a:lnTo>
                    <a:pt x="650" y="47"/>
                  </a:lnTo>
                  <a:lnTo>
                    <a:pt x="633" y="51"/>
                  </a:lnTo>
                  <a:lnTo>
                    <a:pt x="617" y="57"/>
                  </a:lnTo>
                  <a:lnTo>
                    <a:pt x="600" y="61"/>
                  </a:lnTo>
                  <a:lnTo>
                    <a:pt x="585" y="66"/>
                  </a:lnTo>
                  <a:lnTo>
                    <a:pt x="568" y="70"/>
                  </a:lnTo>
                  <a:lnTo>
                    <a:pt x="551" y="76"/>
                  </a:lnTo>
                  <a:lnTo>
                    <a:pt x="534" y="80"/>
                  </a:lnTo>
                  <a:lnTo>
                    <a:pt x="515" y="87"/>
                  </a:lnTo>
                  <a:lnTo>
                    <a:pt x="496" y="91"/>
                  </a:lnTo>
                  <a:lnTo>
                    <a:pt x="479" y="97"/>
                  </a:lnTo>
                  <a:lnTo>
                    <a:pt x="460" y="102"/>
                  </a:lnTo>
                  <a:lnTo>
                    <a:pt x="443" y="108"/>
                  </a:lnTo>
                  <a:lnTo>
                    <a:pt x="424" y="114"/>
                  </a:lnTo>
                  <a:lnTo>
                    <a:pt x="406" y="120"/>
                  </a:lnTo>
                  <a:lnTo>
                    <a:pt x="386" y="123"/>
                  </a:lnTo>
                  <a:lnTo>
                    <a:pt x="368" y="129"/>
                  </a:lnTo>
                  <a:lnTo>
                    <a:pt x="349" y="133"/>
                  </a:lnTo>
                  <a:lnTo>
                    <a:pt x="330" y="140"/>
                  </a:lnTo>
                  <a:lnTo>
                    <a:pt x="311" y="144"/>
                  </a:lnTo>
                  <a:lnTo>
                    <a:pt x="294" y="150"/>
                  </a:lnTo>
                  <a:lnTo>
                    <a:pt x="277" y="154"/>
                  </a:lnTo>
                  <a:lnTo>
                    <a:pt x="260" y="161"/>
                  </a:lnTo>
                  <a:lnTo>
                    <a:pt x="241" y="165"/>
                  </a:lnTo>
                  <a:lnTo>
                    <a:pt x="224" y="171"/>
                  </a:lnTo>
                  <a:lnTo>
                    <a:pt x="207" y="175"/>
                  </a:lnTo>
                  <a:lnTo>
                    <a:pt x="194" y="180"/>
                  </a:lnTo>
                  <a:lnTo>
                    <a:pt x="176" y="184"/>
                  </a:lnTo>
                  <a:lnTo>
                    <a:pt x="161" y="190"/>
                  </a:lnTo>
                  <a:lnTo>
                    <a:pt x="148" y="194"/>
                  </a:lnTo>
                  <a:lnTo>
                    <a:pt x="133" y="199"/>
                  </a:lnTo>
                  <a:lnTo>
                    <a:pt x="119" y="201"/>
                  </a:lnTo>
                  <a:lnTo>
                    <a:pt x="106" y="205"/>
                  </a:lnTo>
                  <a:lnTo>
                    <a:pt x="95" y="209"/>
                  </a:lnTo>
                  <a:lnTo>
                    <a:pt x="83" y="213"/>
                  </a:lnTo>
                  <a:lnTo>
                    <a:pt x="70" y="215"/>
                  </a:lnTo>
                  <a:lnTo>
                    <a:pt x="61" y="217"/>
                  </a:lnTo>
                  <a:lnTo>
                    <a:pt x="51" y="220"/>
                  </a:lnTo>
                  <a:lnTo>
                    <a:pt x="43" y="224"/>
                  </a:lnTo>
                  <a:lnTo>
                    <a:pt x="36" y="224"/>
                  </a:lnTo>
                  <a:lnTo>
                    <a:pt x="28" y="228"/>
                  </a:lnTo>
                  <a:lnTo>
                    <a:pt x="23" y="228"/>
                  </a:lnTo>
                  <a:lnTo>
                    <a:pt x="19" y="232"/>
                  </a:lnTo>
                  <a:lnTo>
                    <a:pt x="11" y="234"/>
                  </a:lnTo>
                  <a:lnTo>
                    <a:pt x="9" y="236"/>
                  </a:lnTo>
                  <a:lnTo>
                    <a:pt x="7" y="232"/>
                  </a:lnTo>
                  <a:lnTo>
                    <a:pt x="4" y="226"/>
                  </a:lnTo>
                  <a:lnTo>
                    <a:pt x="0" y="220"/>
                  </a:lnTo>
                  <a:lnTo>
                    <a:pt x="4" y="217"/>
                  </a:lnTo>
                  <a:lnTo>
                    <a:pt x="7" y="215"/>
                  </a:lnTo>
                  <a:lnTo>
                    <a:pt x="13" y="213"/>
                  </a:lnTo>
                  <a:lnTo>
                    <a:pt x="17" y="211"/>
                  </a:lnTo>
                  <a:lnTo>
                    <a:pt x="23" y="209"/>
                  </a:lnTo>
                  <a:lnTo>
                    <a:pt x="28" y="207"/>
                  </a:lnTo>
                  <a:lnTo>
                    <a:pt x="36" y="205"/>
                  </a:lnTo>
                  <a:lnTo>
                    <a:pt x="43" y="201"/>
                  </a:lnTo>
                  <a:lnTo>
                    <a:pt x="51" y="199"/>
                  </a:lnTo>
                  <a:lnTo>
                    <a:pt x="61" y="196"/>
                  </a:lnTo>
                  <a:lnTo>
                    <a:pt x="70" y="194"/>
                  </a:lnTo>
                  <a:lnTo>
                    <a:pt x="81" y="190"/>
                  </a:lnTo>
                  <a:lnTo>
                    <a:pt x="93" y="188"/>
                  </a:lnTo>
                  <a:lnTo>
                    <a:pt x="104" y="184"/>
                  </a:lnTo>
                  <a:lnTo>
                    <a:pt x="118" y="182"/>
                  </a:lnTo>
                  <a:lnTo>
                    <a:pt x="129" y="177"/>
                  </a:lnTo>
                  <a:lnTo>
                    <a:pt x="142" y="173"/>
                  </a:lnTo>
                  <a:lnTo>
                    <a:pt x="154" y="169"/>
                  </a:lnTo>
                  <a:lnTo>
                    <a:pt x="169" y="165"/>
                  </a:lnTo>
                  <a:lnTo>
                    <a:pt x="182" y="161"/>
                  </a:lnTo>
                  <a:lnTo>
                    <a:pt x="197" y="158"/>
                  </a:lnTo>
                  <a:lnTo>
                    <a:pt x="213" y="152"/>
                  </a:lnTo>
                  <a:lnTo>
                    <a:pt x="228" y="148"/>
                  </a:lnTo>
                  <a:lnTo>
                    <a:pt x="243" y="144"/>
                  </a:lnTo>
                  <a:lnTo>
                    <a:pt x="260" y="139"/>
                  </a:lnTo>
                  <a:lnTo>
                    <a:pt x="275" y="133"/>
                  </a:lnTo>
                  <a:lnTo>
                    <a:pt x="291" y="129"/>
                  </a:lnTo>
                  <a:lnTo>
                    <a:pt x="308" y="125"/>
                  </a:lnTo>
                  <a:lnTo>
                    <a:pt x="325" y="121"/>
                  </a:lnTo>
                  <a:lnTo>
                    <a:pt x="340" y="116"/>
                  </a:lnTo>
                  <a:lnTo>
                    <a:pt x="359" y="112"/>
                  </a:lnTo>
                  <a:lnTo>
                    <a:pt x="372" y="108"/>
                  </a:lnTo>
                  <a:lnTo>
                    <a:pt x="389" y="102"/>
                  </a:lnTo>
                  <a:lnTo>
                    <a:pt x="405" y="97"/>
                  </a:lnTo>
                  <a:lnTo>
                    <a:pt x="422" y="95"/>
                  </a:lnTo>
                  <a:lnTo>
                    <a:pt x="437" y="89"/>
                  </a:lnTo>
                  <a:lnTo>
                    <a:pt x="452" y="83"/>
                  </a:lnTo>
                  <a:lnTo>
                    <a:pt x="467" y="80"/>
                  </a:lnTo>
                  <a:lnTo>
                    <a:pt x="484" y="76"/>
                  </a:lnTo>
                  <a:lnTo>
                    <a:pt x="498" y="70"/>
                  </a:lnTo>
                  <a:lnTo>
                    <a:pt x="513" y="66"/>
                  </a:lnTo>
                  <a:lnTo>
                    <a:pt x="526" y="63"/>
                  </a:lnTo>
                  <a:lnTo>
                    <a:pt x="541" y="59"/>
                  </a:lnTo>
                  <a:lnTo>
                    <a:pt x="555" y="55"/>
                  </a:lnTo>
                  <a:lnTo>
                    <a:pt x="568" y="51"/>
                  </a:lnTo>
                  <a:lnTo>
                    <a:pt x="583" y="47"/>
                  </a:lnTo>
                  <a:lnTo>
                    <a:pt x="597" y="45"/>
                  </a:lnTo>
                  <a:lnTo>
                    <a:pt x="606" y="42"/>
                  </a:lnTo>
                  <a:lnTo>
                    <a:pt x="617" y="38"/>
                  </a:lnTo>
                  <a:lnTo>
                    <a:pt x="629" y="34"/>
                  </a:lnTo>
                  <a:lnTo>
                    <a:pt x="638" y="30"/>
                  </a:lnTo>
                  <a:lnTo>
                    <a:pt x="648" y="26"/>
                  </a:lnTo>
                  <a:lnTo>
                    <a:pt x="657" y="25"/>
                  </a:lnTo>
                  <a:lnTo>
                    <a:pt x="665" y="23"/>
                  </a:lnTo>
                  <a:lnTo>
                    <a:pt x="675" y="21"/>
                  </a:lnTo>
                  <a:lnTo>
                    <a:pt x="680" y="19"/>
                  </a:lnTo>
                  <a:lnTo>
                    <a:pt x="686" y="17"/>
                  </a:lnTo>
                  <a:lnTo>
                    <a:pt x="692" y="15"/>
                  </a:lnTo>
                  <a:lnTo>
                    <a:pt x="695" y="15"/>
                  </a:lnTo>
                  <a:lnTo>
                    <a:pt x="703" y="13"/>
                  </a:lnTo>
                  <a:lnTo>
                    <a:pt x="705" y="13"/>
                  </a:lnTo>
                  <a:lnTo>
                    <a:pt x="705" y="13"/>
                  </a:lnTo>
                  <a:close/>
                </a:path>
              </a:pathLst>
            </a:custGeom>
            <a:solidFill>
              <a:srgbClr val="000000"/>
            </a:solidFill>
            <a:ln w="9525">
              <a:noFill/>
            </a:ln>
          </p:spPr>
          <p:txBody>
            <a:bodyPr/>
            <a:p>
              <a:endParaRPr lang="zh-CN" altLang="en-US"/>
            </a:p>
          </p:txBody>
        </p:sp>
        <p:sp>
          <p:nvSpPr>
            <p:cNvPr id="185368" name="未知"/>
            <p:cNvSpPr/>
            <p:nvPr/>
          </p:nvSpPr>
          <p:spPr>
            <a:xfrm>
              <a:off x="312" y="361"/>
              <a:ext cx="700" cy="209"/>
            </a:xfrm>
            <a:custGeom>
              <a:avLst/>
              <a:gdLst/>
              <a:ahLst/>
              <a:cxnLst/>
              <a:pathLst>
                <a:path w="1399" h="418">
                  <a:moveTo>
                    <a:pt x="0" y="91"/>
                  </a:moveTo>
                  <a:lnTo>
                    <a:pt x="1" y="93"/>
                  </a:lnTo>
                  <a:lnTo>
                    <a:pt x="9" y="104"/>
                  </a:lnTo>
                  <a:lnTo>
                    <a:pt x="13" y="110"/>
                  </a:lnTo>
                  <a:lnTo>
                    <a:pt x="20" y="120"/>
                  </a:lnTo>
                  <a:lnTo>
                    <a:pt x="26" y="129"/>
                  </a:lnTo>
                  <a:lnTo>
                    <a:pt x="34" y="140"/>
                  </a:lnTo>
                  <a:lnTo>
                    <a:pt x="41" y="152"/>
                  </a:lnTo>
                  <a:lnTo>
                    <a:pt x="51" y="163"/>
                  </a:lnTo>
                  <a:lnTo>
                    <a:pt x="55" y="169"/>
                  </a:lnTo>
                  <a:lnTo>
                    <a:pt x="60" y="177"/>
                  </a:lnTo>
                  <a:lnTo>
                    <a:pt x="66" y="184"/>
                  </a:lnTo>
                  <a:lnTo>
                    <a:pt x="72" y="192"/>
                  </a:lnTo>
                  <a:lnTo>
                    <a:pt x="76" y="199"/>
                  </a:lnTo>
                  <a:lnTo>
                    <a:pt x="81" y="207"/>
                  </a:lnTo>
                  <a:lnTo>
                    <a:pt x="85" y="215"/>
                  </a:lnTo>
                  <a:lnTo>
                    <a:pt x="91" y="222"/>
                  </a:lnTo>
                  <a:lnTo>
                    <a:pt x="96" y="228"/>
                  </a:lnTo>
                  <a:lnTo>
                    <a:pt x="102" y="235"/>
                  </a:lnTo>
                  <a:lnTo>
                    <a:pt x="108" y="243"/>
                  </a:lnTo>
                  <a:lnTo>
                    <a:pt x="114" y="253"/>
                  </a:lnTo>
                  <a:lnTo>
                    <a:pt x="117" y="258"/>
                  </a:lnTo>
                  <a:lnTo>
                    <a:pt x="123" y="266"/>
                  </a:lnTo>
                  <a:lnTo>
                    <a:pt x="129" y="273"/>
                  </a:lnTo>
                  <a:lnTo>
                    <a:pt x="134" y="281"/>
                  </a:lnTo>
                  <a:lnTo>
                    <a:pt x="138" y="289"/>
                  </a:lnTo>
                  <a:lnTo>
                    <a:pt x="144" y="296"/>
                  </a:lnTo>
                  <a:lnTo>
                    <a:pt x="150" y="302"/>
                  </a:lnTo>
                  <a:lnTo>
                    <a:pt x="155" y="310"/>
                  </a:lnTo>
                  <a:lnTo>
                    <a:pt x="159" y="317"/>
                  </a:lnTo>
                  <a:lnTo>
                    <a:pt x="163" y="325"/>
                  </a:lnTo>
                  <a:lnTo>
                    <a:pt x="169" y="331"/>
                  </a:lnTo>
                  <a:lnTo>
                    <a:pt x="174" y="338"/>
                  </a:lnTo>
                  <a:lnTo>
                    <a:pt x="182" y="350"/>
                  </a:lnTo>
                  <a:lnTo>
                    <a:pt x="192" y="363"/>
                  </a:lnTo>
                  <a:lnTo>
                    <a:pt x="199" y="372"/>
                  </a:lnTo>
                  <a:lnTo>
                    <a:pt x="207" y="384"/>
                  </a:lnTo>
                  <a:lnTo>
                    <a:pt x="212" y="393"/>
                  </a:lnTo>
                  <a:lnTo>
                    <a:pt x="220" y="401"/>
                  </a:lnTo>
                  <a:lnTo>
                    <a:pt x="228" y="412"/>
                  </a:lnTo>
                  <a:lnTo>
                    <a:pt x="231" y="418"/>
                  </a:lnTo>
                  <a:lnTo>
                    <a:pt x="233" y="416"/>
                  </a:lnTo>
                  <a:lnTo>
                    <a:pt x="245" y="412"/>
                  </a:lnTo>
                  <a:lnTo>
                    <a:pt x="250" y="408"/>
                  </a:lnTo>
                  <a:lnTo>
                    <a:pt x="258" y="407"/>
                  </a:lnTo>
                  <a:lnTo>
                    <a:pt x="269" y="403"/>
                  </a:lnTo>
                  <a:lnTo>
                    <a:pt x="281" y="401"/>
                  </a:lnTo>
                  <a:lnTo>
                    <a:pt x="292" y="395"/>
                  </a:lnTo>
                  <a:lnTo>
                    <a:pt x="307" y="391"/>
                  </a:lnTo>
                  <a:lnTo>
                    <a:pt x="321" y="386"/>
                  </a:lnTo>
                  <a:lnTo>
                    <a:pt x="338" y="380"/>
                  </a:lnTo>
                  <a:lnTo>
                    <a:pt x="355" y="374"/>
                  </a:lnTo>
                  <a:lnTo>
                    <a:pt x="374" y="369"/>
                  </a:lnTo>
                  <a:lnTo>
                    <a:pt x="391" y="363"/>
                  </a:lnTo>
                  <a:lnTo>
                    <a:pt x="414" y="355"/>
                  </a:lnTo>
                  <a:lnTo>
                    <a:pt x="435" y="348"/>
                  </a:lnTo>
                  <a:lnTo>
                    <a:pt x="456" y="340"/>
                  </a:lnTo>
                  <a:lnTo>
                    <a:pt x="479" y="332"/>
                  </a:lnTo>
                  <a:lnTo>
                    <a:pt x="501" y="325"/>
                  </a:lnTo>
                  <a:lnTo>
                    <a:pt x="524" y="317"/>
                  </a:lnTo>
                  <a:lnTo>
                    <a:pt x="549" y="308"/>
                  </a:lnTo>
                  <a:lnTo>
                    <a:pt x="574" y="300"/>
                  </a:lnTo>
                  <a:lnTo>
                    <a:pt x="600" y="293"/>
                  </a:lnTo>
                  <a:lnTo>
                    <a:pt x="627" y="281"/>
                  </a:lnTo>
                  <a:lnTo>
                    <a:pt x="652" y="273"/>
                  </a:lnTo>
                  <a:lnTo>
                    <a:pt x="678" y="264"/>
                  </a:lnTo>
                  <a:lnTo>
                    <a:pt x="705" y="256"/>
                  </a:lnTo>
                  <a:lnTo>
                    <a:pt x="731" y="247"/>
                  </a:lnTo>
                  <a:lnTo>
                    <a:pt x="760" y="237"/>
                  </a:lnTo>
                  <a:lnTo>
                    <a:pt x="786" y="228"/>
                  </a:lnTo>
                  <a:lnTo>
                    <a:pt x="815" y="220"/>
                  </a:lnTo>
                  <a:lnTo>
                    <a:pt x="842" y="211"/>
                  </a:lnTo>
                  <a:lnTo>
                    <a:pt x="870" y="201"/>
                  </a:lnTo>
                  <a:lnTo>
                    <a:pt x="895" y="192"/>
                  </a:lnTo>
                  <a:lnTo>
                    <a:pt x="923" y="182"/>
                  </a:lnTo>
                  <a:lnTo>
                    <a:pt x="950" y="173"/>
                  </a:lnTo>
                  <a:lnTo>
                    <a:pt x="975" y="165"/>
                  </a:lnTo>
                  <a:lnTo>
                    <a:pt x="1001" y="156"/>
                  </a:lnTo>
                  <a:lnTo>
                    <a:pt x="1028" y="148"/>
                  </a:lnTo>
                  <a:lnTo>
                    <a:pt x="1053" y="137"/>
                  </a:lnTo>
                  <a:lnTo>
                    <a:pt x="1077" y="129"/>
                  </a:lnTo>
                  <a:lnTo>
                    <a:pt x="1102" y="121"/>
                  </a:lnTo>
                  <a:lnTo>
                    <a:pt x="1125" y="114"/>
                  </a:lnTo>
                  <a:lnTo>
                    <a:pt x="1148" y="106"/>
                  </a:lnTo>
                  <a:lnTo>
                    <a:pt x="1170" y="99"/>
                  </a:lnTo>
                  <a:lnTo>
                    <a:pt x="1191" y="91"/>
                  </a:lnTo>
                  <a:lnTo>
                    <a:pt x="1214" y="85"/>
                  </a:lnTo>
                  <a:lnTo>
                    <a:pt x="1233" y="78"/>
                  </a:lnTo>
                  <a:lnTo>
                    <a:pt x="1252" y="70"/>
                  </a:lnTo>
                  <a:lnTo>
                    <a:pt x="1269" y="62"/>
                  </a:lnTo>
                  <a:lnTo>
                    <a:pt x="1288" y="59"/>
                  </a:lnTo>
                  <a:lnTo>
                    <a:pt x="1304" y="53"/>
                  </a:lnTo>
                  <a:lnTo>
                    <a:pt x="1319" y="47"/>
                  </a:lnTo>
                  <a:lnTo>
                    <a:pt x="1332" y="42"/>
                  </a:lnTo>
                  <a:lnTo>
                    <a:pt x="1347" y="38"/>
                  </a:lnTo>
                  <a:lnTo>
                    <a:pt x="1357" y="36"/>
                  </a:lnTo>
                  <a:lnTo>
                    <a:pt x="1368" y="32"/>
                  </a:lnTo>
                  <a:lnTo>
                    <a:pt x="1376" y="28"/>
                  </a:lnTo>
                  <a:lnTo>
                    <a:pt x="1383" y="26"/>
                  </a:lnTo>
                  <a:lnTo>
                    <a:pt x="1393" y="23"/>
                  </a:lnTo>
                  <a:lnTo>
                    <a:pt x="1397" y="23"/>
                  </a:lnTo>
                  <a:lnTo>
                    <a:pt x="1399" y="0"/>
                  </a:lnTo>
                  <a:lnTo>
                    <a:pt x="241" y="393"/>
                  </a:lnTo>
                  <a:lnTo>
                    <a:pt x="22" y="85"/>
                  </a:lnTo>
                  <a:lnTo>
                    <a:pt x="0" y="91"/>
                  </a:lnTo>
                  <a:lnTo>
                    <a:pt x="0" y="91"/>
                  </a:lnTo>
                  <a:close/>
                </a:path>
              </a:pathLst>
            </a:custGeom>
            <a:solidFill>
              <a:srgbClr val="000000"/>
            </a:solidFill>
            <a:ln w="9525">
              <a:noFill/>
            </a:ln>
          </p:spPr>
          <p:txBody>
            <a:bodyPr/>
            <a:p>
              <a:endParaRPr lang="zh-CN" altLang="en-US"/>
            </a:p>
          </p:txBody>
        </p:sp>
        <p:sp>
          <p:nvSpPr>
            <p:cNvPr id="185369" name="未知"/>
            <p:cNvSpPr/>
            <p:nvPr/>
          </p:nvSpPr>
          <p:spPr>
            <a:xfrm>
              <a:off x="879" y="85"/>
              <a:ext cx="66" cy="19"/>
            </a:xfrm>
            <a:custGeom>
              <a:avLst/>
              <a:gdLst/>
              <a:ahLst/>
              <a:cxnLst/>
              <a:pathLst>
                <a:path w="134" h="38">
                  <a:moveTo>
                    <a:pt x="134" y="0"/>
                  </a:moveTo>
                  <a:lnTo>
                    <a:pt x="134" y="1"/>
                  </a:lnTo>
                  <a:lnTo>
                    <a:pt x="130" y="7"/>
                  </a:lnTo>
                  <a:lnTo>
                    <a:pt x="128" y="13"/>
                  </a:lnTo>
                  <a:lnTo>
                    <a:pt x="128" y="20"/>
                  </a:lnTo>
                  <a:lnTo>
                    <a:pt x="6" y="38"/>
                  </a:lnTo>
                  <a:lnTo>
                    <a:pt x="0" y="20"/>
                  </a:lnTo>
                  <a:lnTo>
                    <a:pt x="134" y="0"/>
                  </a:lnTo>
                  <a:lnTo>
                    <a:pt x="134" y="0"/>
                  </a:lnTo>
                  <a:close/>
                </a:path>
              </a:pathLst>
            </a:custGeom>
            <a:solidFill>
              <a:srgbClr val="000000"/>
            </a:solidFill>
            <a:ln w="9525">
              <a:noFill/>
            </a:ln>
          </p:spPr>
          <p:txBody>
            <a:bodyPr/>
            <a:p>
              <a:endParaRPr lang="zh-CN" altLang="en-US"/>
            </a:p>
          </p:txBody>
        </p:sp>
        <p:sp>
          <p:nvSpPr>
            <p:cNvPr id="185370" name="未知"/>
            <p:cNvSpPr/>
            <p:nvPr/>
          </p:nvSpPr>
          <p:spPr>
            <a:xfrm>
              <a:off x="20" y="513"/>
              <a:ext cx="109" cy="115"/>
            </a:xfrm>
            <a:custGeom>
              <a:avLst/>
              <a:gdLst/>
              <a:ahLst/>
              <a:cxnLst/>
              <a:pathLst>
                <a:path w="219" h="230">
                  <a:moveTo>
                    <a:pt x="219" y="118"/>
                  </a:moveTo>
                  <a:lnTo>
                    <a:pt x="126" y="230"/>
                  </a:lnTo>
                  <a:lnTo>
                    <a:pt x="0" y="68"/>
                  </a:lnTo>
                  <a:lnTo>
                    <a:pt x="133" y="0"/>
                  </a:lnTo>
                  <a:lnTo>
                    <a:pt x="219" y="118"/>
                  </a:lnTo>
                  <a:lnTo>
                    <a:pt x="219" y="118"/>
                  </a:lnTo>
                  <a:close/>
                </a:path>
              </a:pathLst>
            </a:custGeom>
            <a:solidFill>
              <a:srgbClr val="000000"/>
            </a:solidFill>
            <a:ln w="9525">
              <a:noFill/>
            </a:ln>
          </p:spPr>
          <p:txBody>
            <a:bodyPr/>
            <a:p>
              <a:endParaRPr lang="zh-CN" altLang="en-US"/>
            </a:p>
          </p:txBody>
        </p:sp>
        <p:sp>
          <p:nvSpPr>
            <p:cNvPr id="185371" name="未知"/>
            <p:cNvSpPr/>
            <p:nvPr/>
          </p:nvSpPr>
          <p:spPr>
            <a:xfrm>
              <a:off x="732" y="247"/>
              <a:ext cx="52" cy="82"/>
            </a:xfrm>
            <a:custGeom>
              <a:avLst/>
              <a:gdLst/>
              <a:ahLst/>
              <a:cxnLst/>
              <a:pathLst>
                <a:path w="102" h="163">
                  <a:moveTo>
                    <a:pt x="9" y="0"/>
                  </a:moveTo>
                  <a:lnTo>
                    <a:pt x="9" y="0"/>
                  </a:lnTo>
                  <a:lnTo>
                    <a:pt x="11" y="5"/>
                  </a:lnTo>
                  <a:lnTo>
                    <a:pt x="15" y="13"/>
                  </a:lnTo>
                  <a:lnTo>
                    <a:pt x="23" y="22"/>
                  </a:lnTo>
                  <a:lnTo>
                    <a:pt x="26" y="32"/>
                  </a:lnTo>
                  <a:lnTo>
                    <a:pt x="34" y="43"/>
                  </a:lnTo>
                  <a:lnTo>
                    <a:pt x="38" y="49"/>
                  </a:lnTo>
                  <a:lnTo>
                    <a:pt x="42" y="55"/>
                  </a:lnTo>
                  <a:lnTo>
                    <a:pt x="45" y="62"/>
                  </a:lnTo>
                  <a:lnTo>
                    <a:pt x="49" y="70"/>
                  </a:lnTo>
                  <a:lnTo>
                    <a:pt x="57" y="83"/>
                  </a:lnTo>
                  <a:lnTo>
                    <a:pt x="64" y="95"/>
                  </a:lnTo>
                  <a:lnTo>
                    <a:pt x="72" y="108"/>
                  </a:lnTo>
                  <a:lnTo>
                    <a:pt x="78" y="121"/>
                  </a:lnTo>
                  <a:lnTo>
                    <a:pt x="85" y="133"/>
                  </a:lnTo>
                  <a:lnTo>
                    <a:pt x="93" y="142"/>
                  </a:lnTo>
                  <a:lnTo>
                    <a:pt x="97" y="152"/>
                  </a:lnTo>
                  <a:lnTo>
                    <a:pt x="102" y="161"/>
                  </a:lnTo>
                  <a:lnTo>
                    <a:pt x="93" y="163"/>
                  </a:lnTo>
                  <a:lnTo>
                    <a:pt x="85" y="152"/>
                  </a:lnTo>
                  <a:lnTo>
                    <a:pt x="81" y="140"/>
                  </a:lnTo>
                  <a:lnTo>
                    <a:pt x="74" y="131"/>
                  </a:lnTo>
                  <a:lnTo>
                    <a:pt x="68" y="121"/>
                  </a:lnTo>
                  <a:lnTo>
                    <a:pt x="62" y="110"/>
                  </a:lnTo>
                  <a:lnTo>
                    <a:pt x="57" y="100"/>
                  </a:lnTo>
                  <a:lnTo>
                    <a:pt x="51" y="91"/>
                  </a:lnTo>
                  <a:lnTo>
                    <a:pt x="47" y="81"/>
                  </a:lnTo>
                  <a:lnTo>
                    <a:pt x="40" y="70"/>
                  </a:lnTo>
                  <a:lnTo>
                    <a:pt x="34" y="62"/>
                  </a:lnTo>
                  <a:lnTo>
                    <a:pt x="28" y="51"/>
                  </a:lnTo>
                  <a:lnTo>
                    <a:pt x="23" y="41"/>
                  </a:lnTo>
                  <a:lnTo>
                    <a:pt x="15" y="30"/>
                  </a:lnTo>
                  <a:lnTo>
                    <a:pt x="11" y="21"/>
                  </a:lnTo>
                  <a:lnTo>
                    <a:pt x="5" y="11"/>
                  </a:lnTo>
                  <a:lnTo>
                    <a:pt x="0" y="2"/>
                  </a:lnTo>
                  <a:lnTo>
                    <a:pt x="4" y="0"/>
                  </a:lnTo>
                  <a:lnTo>
                    <a:pt x="9" y="0"/>
                  </a:lnTo>
                  <a:lnTo>
                    <a:pt x="9" y="0"/>
                  </a:lnTo>
                  <a:close/>
                </a:path>
              </a:pathLst>
            </a:custGeom>
            <a:solidFill>
              <a:srgbClr val="CCCCCC"/>
            </a:solidFill>
            <a:ln w="9525">
              <a:noFill/>
            </a:ln>
          </p:spPr>
          <p:txBody>
            <a:bodyPr/>
            <a:p>
              <a:endParaRPr lang="zh-CN" altLang="en-US"/>
            </a:p>
          </p:txBody>
        </p:sp>
        <p:sp>
          <p:nvSpPr>
            <p:cNvPr id="185372" name="未知"/>
            <p:cNvSpPr/>
            <p:nvPr/>
          </p:nvSpPr>
          <p:spPr>
            <a:xfrm>
              <a:off x="717" y="248"/>
              <a:ext cx="51" cy="82"/>
            </a:xfrm>
            <a:custGeom>
              <a:avLst/>
              <a:gdLst/>
              <a:ahLst/>
              <a:cxnLst/>
              <a:pathLst>
                <a:path w="103" h="163">
                  <a:moveTo>
                    <a:pt x="10" y="0"/>
                  </a:moveTo>
                  <a:lnTo>
                    <a:pt x="10" y="0"/>
                  </a:lnTo>
                  <a:lnTo>
                    <a:pt x="14" y="5"/>
                  </a:lnTo>
                  <a:lnTo>
                    <a:pt x="17" y="13"/>
                  </a:lnTo>
                  <a:lnTo>
                    <a:pt x="23" y="22"/>
                  </a:lnTo>
                  <a:lnTo>
                    <a:pt x="29" y="32"/>
                  </a:lnTo>
                  <a:lnTo>
                    <a:pt x="36" y="43"/>
                  </a:lnTo>
                  <a:lnTo>
                    <a:pt x="40" y="49"/>
                  </a:lnTo>
                  <a:lnTo>
                    <a:pt x="42" y="57"/>
                  </a:lnTo>
                  <a:lnTo>
                    <a:pt x="46" y="64"/>
                  </a:lnTo>
                  <a:lnTo>
                    <a:pt x="52" y="70"/>
                  </a:lnTo>
                  <a:lnTo>
                    <a:pt x="59" y="83"/>
                  </a:lnTo>
                  <a:lnTo>
                    <a:pt x="67" y="96"/>
                  </a:lnTo>
                  <a:lnTo>
                    <a:pt x="74" y="110"/>
                  </a:lnTo>
                  <a:lnTo>
                    <a:pt x="82" y="123"/>
                  </a:lnTo>
                  <a:lnTo>
                    <a:pt x="88" y="133"/>
                  </a:lnTo>
                  <a:lnTo>
                    <a:pt x="93" y="144"/>
                  </a:lnTo>
                  <a:lnTo>
                    <a:pt x="99" y="152"/>
                  </a:lnTo>
                  <a:lnTo>
                    <a:pt x="103" y="161"/>
                  </a:lnTo>
                  <a:lnTo>
                    <a:pt x="95" y="163"/>
                  </a:lnTo>
                  <a:lnTo>
                    <a:pt x="88" y="152"/>
                  </a:lnTo>
                  <a:lnTo>
                    <a:pt x="82" y="140"/>
                  </a:lnTo>
                  <a:lnTo>
                    <a:pt x="74" y="131"/>
                  </a:lnTo>
                  <a:lnTo>
                    <a:pt x="71" y="121"/>
                  </a:lnTo>
                  <a:lnTo>
                    <a:pt x="63" y="110"/>
                  </a:lnTo>
                  <a:lnTo>
                    <a:pt x="59" y="100"/>
                  </a:lnTo>
                  <a:lnTo>
                    <a:pt x="54" y="91"/>
                  </a:lnTo>
                  <a:lnTo>
                    <a:pt x="48" y="81"/>
                  </a:lnTo>
                  <a:lnTo>
                    <a:pt x="40" y="70"/>
                  </a:lnTo>
                  <a:lnTo>
                    <a:pt x="36" y="62"/>
                  </a:lnTo>
                  <a:lnTo>
                    <a:pt x="29" y="51"/>
                  </a:lnTo>
                  <a:lnTo>
                    <a:pt x="25" y="43"/>
                  </a:lnTo>
                  <a:lnTo>
                    <a:pt x="17" y="32"/>
                  </a:lnTo>
                  <a:lnTo>
                    <a:pt x="12" y="22"/>
                  </a:lnTo>
                  <a:lnTo>
                    <a:pt x="6" y="11"/>
                  </a:lnTo>
                  <a:lnTo>
                    <a:pt x="0" y="1"/>
                  </a:lnTo>
                  <a:lnTo>
                    <a:pt x="4" y="0"/>
                  </a:lnTo>
                  <a:lnTo>
                    <a:pt x="10" y="0"/>
                  </a:lnTo>
                  <a:lnTo>
                    <a:pt x="10" y="0"/>
                  </a:lnTo>
                  <a:close/>
                </a:path>
              </a:pathLst>
            </a:custGeom>
            <a:solidFill>
              <a:srgbClr val="CCCCCC"/>
            </a:solidFill>
            <a:ln w="9525">
              <a:noFill/>
            </a:ln>
          </p:spPr>
          <p:txBody>
            <a:bodyPr/>
            <a:p>
              <a:endParaRPr lang="zh-CN" altLang="en-US"/>
            </a:p>
          </p:txBody>
        </p:sp>
        <p:sp>
          <p:nvSpPr>
            <p:cNvPr id="185373" name="未知"/>
            <p:cNvSpPr/>
            <p:nvPr/>
          </p:nvSpPr>
          <p:spPr>
            <a:xfrm>
              <a:off x="703" y="249"/>
              <a:ext cx="51" cy="83"/>
            </a:xfrm>
            <a:custGeom>
              <a:avLst/>
              <a:gdLst/>
              <a:ahLst/>
              <a:cxnLst/>
              <a:pathLst>
                <a:path w="102" h="166">
                  <a:moveTo>
                    <a:pt x="7" y="0"/>
                  </a:moveTo>
                  <a:lnTo>
                    <a:pt x="7" y="2"/>
                  </a:lnTo>
                  <a:lnTo>
                    <a:pt x="11" y="8"/>
                  </a:lnTo>
                  <a:lnTo>
                    <a:pt x="15" y="14"/>
                  </a:lnTo>
                  <a:lnTo>
                    <a:pt x="23" y="23"/>
                  </a:lnTo>
                  <a:lnTo>
                    <a:pt x="26" y="35"/>
                  </a:lnTo>
                  <a:lnTo>
                    <a:pt x="34" y="46"/>
                  </a:lnTo>
                  <a:lnTo>
                    <a:pt x="42" y="59"/>
                  </a:lnTo>
                  <a:lnTo>
                    <a:pt x="49" y="73"/>
                  </a:lnTo>
                  <a:lnTo>
                    <a:pt x="57" y="84"/>
                  </a:lnTo>
                  <a:lnTo>
                    <a:pt x="64" y="97"/>
                  </a:lnTo>
                  <a:lnTo>
                    <a:pt x="72" y="111"/>
                  </a:lnTo>
                  <a:lnTo>
                    <a:pt x="80" y="124"/>
                  </a:lnTo>
                  <a:lnTo>
                    <a:pt x="85" y="133"/>
                  </a:lnTo>
                  <a:lnTo>
                    <a:pt x="91" y="145"/>
                  </a:lnTo>
                  <a:lnTo>
                    <a:pt x="97" y="154"/>
                  </a:lnTo>
                  <a:lnTo>
                    <a:pt x="102" y="162"/>
                  </a:lnTo>
                  <a:lnTo>
                    <a:pt x="93" y="166"/>
                  </a:lnTo>
                  <a:lnTo>
                    <a:pt x="85" y="154"/>
                  </a:lnTo>
                  <a:lnTo>
                    <a:pt x="82" y="143"/>
                  </a:lnTo>
                  <a:lnTo>
                    <a:pt x="74" y="133"/>
                  </a:lnTo>
                  <a:lnTo>
                    <a:pt x="68" y="124"/>
                  </a:lnTo>
                  <a:lnTo>
                    <a:pt x="63" y="113"/>
                  </a:lnTo>
                  <a:lnTo>
                    <a:pt x="57" y="103"/>
                  </a:lnTo>
                  <a:lnTo>
                    <a:pt x="51" y="94"/>
                  </a:lnTo>
                  <a:lnTo>
                    <a:pt x="45" y="84"/>
                  </a:lnTo>
                  <a:lnTo>
                    <a:pt x="40" y="73"/>
                  </a:lnTo>
                  <a:lnTo>
                    <a:pt x="34" y="65"/>
                  </a:lnTo>
                  <a:lnTo>
                    <a:pt x="28" y="54"/>
                  </a:lnTo>
                  <a:lnTo>
                    <a:pt x="23" y="44"/>
                  </a:lnTo>
                  <a:lnTo>
                    <a:pt x="15" y="35"/>
                  </a:lnTo>
                  <a:lnTo>
                    <a:pt x="11" y="23"/>
                  </a:lnTo>
                  <a:lnTo>
                    <a:pt x="4" y="14"/>
                  </a:lnTo>
                  <a:lnTo>
                    <a:pt x="0" y="4"/>
                  </a:lnTo>
                  <a:lnTo>
                    <a:pt x="4" y="2"/>
                  </a:lnTo>
                  <a:lnTo>
                    <a:pt x="7" y="0"/>
                  </a:lnTo>
                  <a:lnTo>
                    <a:pt x="7" y="0"/>
                  </a:lnTo>
                  <a:close/>
                </a:path>
              </a:pathLst>
            </a:custGeom>
            <a:solidFill>
              <a:srgbClr val="CCCCCC"/>
            </a:solidFill>
            <a:ln w="9525">
              <a:noFill/>
            </a:ln>
          </p:spPr>
          <p:txBody>
            <a:bodyPr/>
            <a:p>
              <a:endParaRPr lang="zh-CN" altLang="en-US"/>
            </a:p>
          </p:txBody>
        </p:sp>
        <p:sp>
          <p:nvSpPr>
            <p:cNvPr id="185374" name="未知"/>
            <p:cNvSpPr/>
            <p:nvPr/>
          </p:nvSpPr>
          <p:spPr>
            <a:xfrm>
              <a:off x="688" y="251"/>
              <a:ext cx="51" cy="82"/>
            </a:xfrm>
            <a:custGeom>
              <a:avLst/>
              <a:gdLst/>
              <a:ahLst/>
              <a:cxnLst/>
              <a:pathLst>
                <a:path w="103" h="164">
                  <a:moveTo>
                    <a:pt x="10" y="0"/>
                  </a:moveTo>
                  <a:lnTo>
                    <a:pt x="10" y="2"/>
                  </a:lnTo>
                  <a:lnTo>
                    <a:pt x="14" y="6"/>
                  </a:lnTo>
                  <a:lnTo>
                    <a:pt x="17" y="14"/>
                  </a:lnTo>
                  <a:lnTo>
                    <a:pt x="25" y="23"/>
                  </a:lnTo>
                  <a:lnTo>
                    <a:pt x="29" y="34"/>
                  </a:lnTo>
                  <a:lnTo>
                    <a:pt x="36" y="44"/>
                  </a:lnTo>
                  <a:lnTo>
                    <a:pt x="40" y="52"/>
                  </a:lnTo>
                  <a:lnTo>
                    <a:pt x="44" y="57"/>
                  </a:lnTo>
                  <a:lnTo>
                    <a:pt x="48" y="65"/>
                  </a:lnTo>
                  <a:lnTo>
                    <a:pt x="52" y="72"/>
                  </a:lnTo>
                  <a:lnTo>
                    <a:pt x="59" y="84"/>
                  </a:lnTo>
                  <a:lnTo>
                    <a:pt x="67" y="97"/>
                  </a:lnTo>
                  <a:lnTo>
                    <a:pt x="75" y="110"/>
                  </a:lnTo>
                  <a:lnTo>
                    <a:pt x="80" y="124"/>
                  </a:lnTo>
                  <a:lnTo>
                    <a:pt x="88" y="133"/>
                  </a:lnTo>
                  <a:lnTo>
                    <a:pt x="94" y="145"/>
                  </a:lnTo>
                  <a:lnTo>
                    <a:pt x="99" y="154"/>
                  </a:lnTo>
                  <a:lnTo>
                    <a:pt x="103" y="162"/>
                  </a:lnTo>
                  <a:lnTo>
                    <a:pt x="95" y="164"/>
                  </a:lnTo>
                  <a:lnTo>
                    <a:pt x="88" y="154"/>
                  </a:lnTo>
                  <a:lnTo>
                    <a:pt x="82" y="143"/>
                  </a:lnTo>
                  <a:lnTo>
                    <a:pt x="75" y="133"/>
                  </a:lnTo>
                  <a:lnTo>
                    <a:pt x="71" y="122"/>
                  </a:lnTo>
                  <a:lnTo>
                    <a:pt x="63" y="110"/>
                  </a:lnTo>
                  <a:lnTo>
                    <a:pt x="59" y="101"/>
                  </a:lnTo>
                  <a:lnTo>
                    <a:pt x="54" y="91"/>
                  </a:lnTo>
                  <a:lnTo>
                    <a:pt x="48" y="84"/>
                  </a:lnTo>
                  <a:lnTo>
                    <a:pt x="42" y="72"/>
                  </a:lnTo>
                  <a:lnTo>
                    <a:pt x="35" y="63"/>
                  </a:lnTo>
                  <a:lnTo>
                    <a:pt x="29" y="52"/>
                  </a:lnTo>
                  <a:lnTo>
                    <a:pt x="25" y="44"/>
                  </a:lnTo>
                  <a:lnTo>
                    <a:pt x="17" y="33"/>
                  </a:lnTo>
                  <a:lnTo>
                    <a:pt x="12" y="23"/>
                  </a:lnTo>
                  <a:lnTo>
                    <a:pt x="6" y="14"/>
                  </a:lnTo>
                  <a:lnTo>
                    <a:pt x="0" y="2"/>
                  </a:lnTo>
                  <a:lnTo>
                    <a:pt x="4" y="2"/>
                  </a:lnTo>
                  <a:lnTo>
                    <a:pt x="10" y="0"/>
                  </a:lnTo>
                  <a:lnTo>
                    <a:pt x="10" y="0"/>
                  </a:lnTo>
                  <a:close/>
                </a:path>
              </a:pathLst>
            </a:custGeom>
            <a:solidFill>
              <a:srgbClr val="CCCCCC"/>
            </a:solidFill>
            <a:ln w="9525">
              <a:noFill/>
            </a:ln>
          </p:spPr>
          <p:txBody>
            <a:bodyPr/>
            <a:p>
              <a:endParaRPr lang="zh-CN" altLang="en-US"/>
            </a:p>
          </p:txBody>
        </p:sp>
        <p:sp>
          <p:nvSpPr>
            <p:cNvPr id="185375" name="未知"/>
            <p:cNvSpPr/>
            <p:nvPr/>
          </p:nvSpPr>
          <p:spPr>
            <a:xfrm>
              <a:off x="673" y="252"/>
              <a:ext cx="52" cy="83"/>
            </a:xfrm>
            <a:custGeom>
              <a:avLst/>
              <a:gdLst/>
              <a:ahLst/>
              <a:cxnLst/>
              <a:pathLst>
                <a:path w="103" h="166">
                  <a:moveTo>
                    <a:pt x="9" y="0"/>
                  </a:moveTo>
                  <a:lnTo>
                    <a:pt x="9" y="2"/>
                  </a:lnTo>
                  <a:lnTo>
                    <a:pt x="13" y="8"/>
                  </a:lnTo>
                  <a:lnTo>
                    <a:pt x="17" y="15"/>
                  </a:lnTo>
                  <a:lnTo>
                    <a:pt x="23" y="25"/>
                  </a:lnTo>
                  <a:lnTo>
                    <a:pt x="28" y="34"/>
                  </a:lnTo>
                  <a:lnTo>
                    <a:pt x="36" y="46"/>
                  </a:lnTo>
                  <a:lnTo>
                    <a:pt x="42" y="59"/>
                  </a:lnTo>
                  <a:lnTo>
                    <a:pt x="49" y="72"/>
                  </a:lnTo>
                  <a:lnTo>
                    <a:pt x="57" y="86"/>
                  </a:lnTo>
                  <a:lnTo>
                    <a:pt x="64" y="99"/>
                  </a:lnTo>
                  <a:lnTo>
                    <a:pt x="72" y="110"/>
                  </a:lnTo>
                  <a:lnTo>
                    <a:pt x="80" y="124"/>
                  </a:lnTo>
                  <a:lnTo>
                    <a:pt x="85" y="133"/>
                  </a:lnTo>
                  <a:lnTo>
                    <a:pt x="93" y="145"/>
                  </a:lnTo>
                  <a:lnTo>
                    <a:pt x="99" y="154"/>
                  </a:lnTo>
                  <a:lnTo>
                    <a:pt x="103" y="162"/>
                  </a:lnTo>
                  <a:lnTo>
                    <a:pt x="95" y="166"/>
                  </a:lnTo>
                  <a:lnTo>
                    <a:pt x="87" y="154"/>
                  </a:lnTo>
                  <a:lnTo>
                    <a:pt x="82" y="143"/>
                  </a:lnTo>
                  <a:lnTo>
                    <a:pt x="74" y="133"/>
                  </a:lnTo>
                  <a:lnTo>
                    <a:pt x="70" y="124"/>
                  </a:lnTo>
                  <a:lnTo>
                    <a:pt x="63" y="112"/>
                  </a:lnTo>
                  <a:lnTo>
                    <a:pt x="57" y="103"/>
                  </a:lnTo>
                  <a:lnTo>
                    <a:pt x="51" y="91"/>
                  </a:lnTo>
                  <a:lnTo>
                    <a:pt x="45" y="84"/>
                  </a:lnTo>
                  <a:lnTo>
                    <a:pt x="40" y="72"/>
                  </a:lnTo>
                  <a:lnTo>
                    <a:pt x="34" y="63"/>
                  </a:lnTo>
                  <a:lnTo>
                    <a:pt x="28" y="53"/>
                  </a:lnTo>
                  <a:lnTo>
                    <a:pt x="23" y="44"/>
                  </a:lnTo>
                  <a:lnTo>
                    <a:pt x="17" y="32"/>
                  </a:lnTo>
                  <a:lnTo>
                    <a:pt x="11" y="23"/>
                  </a:lnTo>
                  <a:lnTo>
                    <a:pt x="6" y="13"/>
                  </a:lnTo>
                  <a:lnTo>
                    <a:pt x="0" y="4"/>
                  </a:lnTo>
                  <a:lnTo>
                    <a:pt x="4" y="2"/>
                  </a:lnTo>
                  <a:lnTo>
                    <a:pt x="9" y="0"/>
                  </a:lnTo>
                  <a:lnTo>
                    <a:pt x="9" y="0"/>
                  </a:lnTo>
                  <a:close/>
                </a:path>
              </a:pathLst>
            </a:custGeom>
            <a:solidFill>
              <a:srgbClr val="CCCCCC"/>
            </a:solidFill>
            <a:ln w="9525">
              <a:noFill/>
            </a:ln>
          </p:spPr>
          <p:txBody>
            <a:bodyPr/>
            <a:p>
              <a:endParaRPr lang="zh-CN" altLang="en-US"/>
            </a:p>
          </p:txBody>
        </p:sp>
        <p:sp>
          <p:nvSpPr>
            <p:cNvPr id="185376" name="未知"/>
            <p:cNvSpPr/>
            <p:nvPr/>
          </p:nvSpPr>
          <p:spPr>
            <a:xfrm>
              <a:off x="659" y="256"/>
              <a:ext cx="51" cy="83"/>
            </a:xfrm>
            <a:custGeom>
              <a:avLst/>
              <a:gdLst/>
              <a:ahLst/>
              <a:cxnLst/>
              <a:pathLst>
                <a:path w="103" h="165">
                  <a:moveTo>
                    <a:pt x="12" y="0"/>
                  </a:moveTo>
                  <a:lnTo>
                    <a:pt x="12" y="2"/>
                  </a:lnTo>
                  <a:lnTo>
                    <a:pt x="14" y="7"/>
                  </a:lnTo>
                  <a:lnTo>
                    <a:pt x="17" y="13"/>
                  </a:lnTo>
                  <a:lnTo>
                    <a:pt x="25" y="24"/>
                  </a:lnTo>
                  <a:lnTo>
                    <a:pt x="29" y="34"/>
                  </a:lnTo>
                  <a:lnTo>
                    <a:pt x="36" y="45"/>
                  </a:lnTo>
                  <a:lnTo>
                    <a:pt x="40" y="51"/>
                  </a:lnTo>
                  <a:lnTo>
                    <a:pt x="44" y="57"/>
                  </a:lnTo>
                  <a:lnTo>
                    <a:pt x="48" y="64"/>
                  </a:lnTo>
                  <a:lnTo>
                    <a:pt x="52" y="72"/>
                  </a:lnTo>
                  <a:lnTo>
                    <a:pt x="59" y="83"/>
                  </a:lnTo>
                  <a:lnTo>
                    <a:pt x="67" y="97"/>
                  </a:lnTo>
                  <a:lnTo>
                    <a:pt x="74" y="108"/>
                  </a:lnTo>
                  <a:lnTo>
                    <a:pt x="82" y="123"/>
                  </a:lnTo>
                  <a:lnTo>
                    <a:pt x="88" y="133"/>
                  </a:lnTo>
                  <a:lnTo>
                    <a:pt x="93" y="144"/>
                  </a:lnTo>
                  <a:lnTo>
                    <a:pt x="99" y="154"/>
                  </a:lnTo>
                  <a:lnTo>
                    <a:pt x="103" y="161"/>
                  </a:lnTo>
                  <a:lnTo>
                    <a:pt x="95" y="165"/>
                  </a:lnTo>
                  <a:lnTo>
                    <a:pt x="88" y="154"/>
                  </a:lnTo>
                  <a:lnTo>
                    <a:pt x="82" y="142"/>
                  </a:lnTo>
                  <a:lnTo>
                    <a:pt x="76" y="133"/>
                  </a:lnTo>
                  <a:lnTo>
                    <a:pt x="71" y="123"/>
                  </a:lnTo>
                  <a:lnTo>
                    <a:pt x="65" y="112"/>
                  </a:lnTo>
                  <a:lnTo>
                    <a:pt x="59" y="100"/>
                  </a:lnTo>
                  <a:lnTo>
                    <a:pt x="54" y="91"/>
                  </a:lnTo>
                  <a:lnTo>
                    <a:pt x="48" y="83"/>
                  </a:lnTo>
                  <a:lnTo>
                    <a:pt x="42" y="72"/>
                  </a:lnTo>
                  <a:lnTo>
                    <a:pt x="36" y="62"/>
                  </a:lnTo>
                  <a:lnTo>
                    <a:pt x="29" y="53"/>
                  </a:lnTo>
                  <a:lnTo>
                    <a:pt x="25" y="43"/>
                  </a:lnTo>
                  <a:lnTo>
                    <a:pt x="17" y="32"/>
                  </a:lnTo>
                  <a:lnTo>
                    <a:pt x="12" y="23"/>
                  </a:lnTo>
                  <a:lnTo>
                    <a:pt x="6" y="13"/>
                  </a:lnTo>
                  <a:lnTo>
                    <a:pt x="0" y="4"/>
                  </a:lnTo>
                  <a:lnTo>
                    <a:pt x="6" y="2"/>
                  </a:lnTo>
                  <a:lnTo>
                    <a:pt x="12" y="0"/>
                  </a:lnTo>
                  <a:lnTo>
                    <a:pt x="12" y="0"/>
                  </a:lnTo>
                  <a:close/>
                </a:path>
              </a:pathLst>
            </a:custGeom>
            <a:solidFill>
              <a:srgbClr val="CCCCCC"/>
            </a:solidFill>
            <a:ln w="9525">
              <a:noFill/>
            </a:ln>
          </p:spPr>
          <p:txBody>
            <a:bodyPr/>
            <a:p>
              <a:endParaRPr lang="zh-CN" altLang="en-US"/>
            </a:p>
          </p:txBody>
        </p:sp>
        <p:sp>
          <p:nvSpPr>
            <p:cNvPr id="185377" name="未知"/>
            <p:cNvSpPr/>
            <p:nvPr/>
          </p:nvSpPr>
          <p:spPr>
            <a:xfrm>
              <a:off x="647" y="258"/>
              <a:ext cx="51" cy="82"/>
            </a:xfrm>
            <a:custGeom>
              <a:avLst/>
              <a:gdLst/>
              <a:ahLst/>
              <a:cxnLst/>
              <a:pathLst>
                <a:path w="102" h="165">
                  <a:moveTo>
                    <a:pt x="7" y="0"/>
                  </a:moveTo>
                  <a:lnTo>
                    <a:pt x="7" y="1"/>
                  </a:lnTo>
                  <a:lnTo>
                    <a:pt x="11" y="5"/>
                  </a:lnTo>
                  <a:lnTo>
                    <a:pt x="15" y="13"/>
                  </a:lnTo>
                  <a:lnTo>
                    <a:pt x="21" y="24"/>
                  </a:lnTo>
                  <a:lnTo>
                    <a:pt x="26" y="34"/>
                  </a:lnTo>
                  <a:lnTo>
                    <a:pt x="34" y="45"/>
                  </a:lnTo>
                  <a:lnTo>
                    <a:pt x="38" y="51"/>
                  </a:lnTo>
                  <a:lnTo>
                    <a:pt x="41" y="57"/>
                  </a:lnTo>
                  <a:lnTo>
                    <a:pt x="45" y="64"/>
                  </a:lnTo>
                  <a:lnTo>
                    <a:pt x="49" y="72"/>
                  </a:lnTo>
                  <a:lnTo>
                    <a:pt x="57" y="83"/>
                  </a:lnTo>
                  <a:lnTo>
                    <a:pt x="64" y="96"/>
                  </a:lnTo>
                  <a:lnTo>
                    <a:pt x="72" y="110"/>
                  </a:lnTo>
                  <a:lnTo>
                    <a:pt x="79" y="123"/>
                  </a:lnTo>
                  <a:lnTo>
                    <a:pt x="85" y="133"/>
                  </a:lnTo>
                  <a:lnTo>
                    <a:pt x="91" y="144"/>
                  </a:lnTo>
                  <a:lnTo>
                    <a:pt x="97" y="154"/>
                  </a:lnTo>
                  <a:lnTo>
                    <a:pt x="102" y="161"/>
                  </a:lnTo>
                  <a:lnTo>
                    <a:pt x="93" y="165"/>
                  </a:lnTo>
                  <a:lnTo>
                    <a:pt x="85" y="154"/>
                  </a:lnTo>
                  <a:lnTo>
                    <a:pt x="81" y="142"/>
                  </a:lnTo>
                  <a:lnTo>
                    <a:pt x="74" y="133"/>
                  </a:lnTo>
                  <a:lnTo>
                    <a:pt x="68" y="121"/>
                  </a:lnTo>
                  <a:lnTo>
                    <a:pt x="62" y="112"/>
                  </a:lnTo>
                  <a:lnTo>
                    <a:pt x="57" y="102"/>
                  </a:lnTo>
                  <a:lnTo>
                    <a:pt x="51" y="93"/>
                  </a:lnTo>
                  <a:lnTo>
                    <a:pt x="45" y="83"/>
                  </a:lnTo>
                  <a:lnTo>
                    <a:pt x="38" y="74"/>
                  </a:lnTo>
                  <a:lnTo>
                    <a:pt x="34" y="62"/>
                  </a:lnTo>
                  <a:lnTo>
                    <a:pt x="28" y="53"/>
                  </a:lnTo>
                  <a:lnTo>
                    <a:pt x="22" y="43"/>
                  </a:lnTo>
                  <a:lnTo>
                    <a:pt x="17" y="32"/>
                  </a:lnTo>
                  <a:lnTo>
                    <a:pt x="11" y="24"/>
                  </a:lnTo>
                  <a:lnTo>
                    <a:pt x="5" y="13"/>
                  </a:lnTo>
                  <a:lnTo>
                    <a:pt x="0" y="3"/>
                  </a:lnTo>
                  <a:lnTo>
                    <a:pt x="3" y="1"/>
                  </a:lnTo>
                  <a:lnTo>
                    <a:pt x="7" y="0"/>
                  </a:lnTo>
                  <a:lnTo>
                    <a:pt x="7" y="0"/>
                  </a:lnTo>
                  <a:close/>
                </a:path>
              </a:pathLst>
            </a:custGeom>
            <a:solidFill>
              <a:srgbClr val="CCCCCC"/>
            </a:solidFill>
            <a:ln w="9525">
              <a:noFill/>
            </a:ln>
          </p:spPr>
          <p:txBody>
            <a:bodyPr/>
            <a:p>
              <a:endParaRPr lang="zh-CN" altLang="en-US"/>
            </a:p>
          </p:txBody>
        </p:sp>
        <p:sp>
          <p:nvSpPr>
            <p:cNvPr id="185378" name="未知"/>
            <p:cNvSpPr/>
            <p:nvPr/>
          </p:nvSpPr>
          <p:spPr>
            <a:xfrm>
              <a:off x="632" y="261"/>
              <a:ext cx="51" cy="82"/>
            </a:xfrm>
            <a:custGeom>
              <a:avLst/>
              <a:gdLst/>
              <a:ahLst/>
              <a:cxnLst/>
              <a:pathLst>
                <a:path w="103" h="166">
                  <a:moveTo>
                    <a:pt x="10" y="0"/>
                  </a:moveTo>
                  <a:lnTo>
                    <a:pt x="10" y="2"/>
                  </a:lnTo>
                  <a:lnTo>
                    <a:pt x="14" y="8"/>
                  </a:lnTo>
                  <a:lnTo>
                    <a:pt x="17" y="15"/>
                  </a:lnTo>
                  <a:lnTo>
                    <a:pt x="25" y="25"/>
                  </a:lnTo>
                  <a:lnTo>
                    <a:pt x="29" y="34"/>
                  </a:lnTo>
                  <a:lnTo>
                    <a:pt x="36" y="46"/>
                  </a:lnTo>
                  <a:lnTo>
                    <a:pt x="40" y="52"/>
                  </a:lnTo>
                  <a:lnTo>
                    <a:pt x="44" y="57"/>
                  </a:lnTo>
                  <a:lnTo>
                    <a:pt x="48" y="65"/>
                  </a:lnTo>
                  <a:lnTo>
                    <a:pt x="52" y="72"/>
                  </a:lnTo>
                  <a:lnTo>
                    <a:pt x="59" y="86"/>
                  </a:lnTo>
                  <a:lnTo>
                    <a:pt x="67" y="97"/>
                  </a:lnTo>
                  <a:lnTo>
                    <a:pt x="72" y="110"/>
                  </a:lnTo>
                  <a:lnTo>
                    <a:pt x="80" y="124"/>
                  </a:lnTo>
                  <a:lnTo>
                    <a:pt x="88" y="135"/>
                  </a:lnTo>
                  <a:lnTo>
                    <a:pt x="93" y="145"/>
                  </a:lnTo>
                  <a:lnTo>
                    <a:pt x="97" y="154"/>
                  </a:lnTo>
                  <a:lnTo>
                    <a:pt x="103" y="164"/>
                  </a:lnTo>
                  <a:lnTo>
                    <a:pt x="93" y="166"/>
                  </a:lnTo>
                  <a:lnTo>
                    <a:pt x="88" y="154"/>
                  </a:lnTo>
                  <a:lnTo>
                    <a:pt x="82" y="143"/>
                  </a:lnTo>
                  <a:lnTo>
                    <a:pt x="76" y="133"/>
                  </a:lnTo>
                  <a:lnTo>
                    <a:pt x="71" y="124"/>
                  </a:lnTo>
                  <a:lnTo>
                    <a:pt x="63" y="112"/>
                  </a:lnTo>
                  <a:lnTo>
                    <a:pt x="59" y="103"/>
                  </a:lnTo>
                  <a:lnTo>
                    <a:pt x="52" y="91"/>
                  </a:lnTo>
                  <a:lnTo>
                    <a:pt x="48" y="84"/>
                  </a:lnTo>
                  <a:lnTo>
                    <a:pt x="42" y="72"/>
                  </a:lnTo>
                  <a:lnTo>
                    <a:pt x="34" y="65"/>
                  </a:lnTo>
                  <a:lnTo>
                    <a:pt x="29" y="53"/>
                  </a:lnTo>
                  <a:lnTo>
                    <a:pt x="25" y="44"/>
                  </a:lnTo>
                  <a:lnTo>
                    <a:pt x="17" y="33"/>
                  </a:lnTo>
                  <a:lnTo>
                    <a:pt x="12" y="23"/>
                  </a:lnTo>
                  <a:lnTo>
                    <a:pt x="6" y="14"/>
                  </a:lnTo>
                  <a:lnTo>
                    <a:pt x="0" y="4"/>
                  </a:lnTo>
                  <a:lnTo>
                    <a:pt x="6" y="2"/>
                  </a:lnTo>
                  <a:lnTo>
                    <a:pt x="10" y="0"/>
                  </a:lnTo>
                  <a:lnTo>
                    <a:pt x="10" y="0"/>
                  </a:lnTo>
                  <a:close/>
                </a:path>
              </a:pathLst>
            </a:custGeom>
            <a:solidFill>
              <a:srgbClr val="CCCCCC"/>
            </a:solidFill>
            <a:ln w="9525">
              <a:noFill/>
            </a:ln>
          </p:spPr>
          <p:txBody>
            <a:bodyPr/>
            <a:p>
              <a:endParaRPr lang="zh-CN" altLang="en-US"/>
            </a:p>
          </p:txBody>
        </p:sp>
        <p:sp>
          <p:nvSpPr>
            <p:cNvPr id="185379" name="未知"/>
            <p:cNvSpPr/>
            <p:nvPr/>
          </p:nvSpPr>
          <p:spPr>
            <a:xfrm>
              <a:off x="575" y="261"/>
              <a:ext cx="51" cy="82"/>
            </a:xfrm>
            <a:custGeom>
              <a:avLst/>
              <a:gdLst/>
              <a:ahLst/>
              <a:cxnLst/>
              <a:pathLst>
                <a:path w="103" h="166">
                  <a:moveTo>
                    <a:pt x="8" y="0"/>
                  </a:moveTo>
                  <a:lnTo>
                    <a:pt x="8" y="2"/>
                  </a:lnTo>
                  <a:lnTo>
                    <a:pt x="12" y="8"/>
                  </a:lnTo>
                  <a:lnTo>
                    <a:pt x="15" y="15"/>
                  </a:lnTo>
                  <a:lnTo>
                    <a:pt x="23" y="25"/>
                  </a:lnTo>
                  <a:lnTo>
                    <a:pt x="27" y="34"/>
                  </a:lnTo>
                  <a:lnTo>
                    <a:pt x="34" y="46"/>
                  </a:lnTo>
                  <a:lnTo>
                    <a:pt x="38" y="52"/>
                  </a:lnTo>
                  <a:lnTo>
                    <a:pt x="42" y="57"/>
                  </a:lnTo>
                  <a:lnTo>
                    <a:pt x="46" y="65"/>
                  </a:lnTo>
                  <a:lnTo>
                    <a:pt x="50" y="72"/>
                  </a:lnTo>
                  <a:lnTo>
                    <a:pt x="57" y="86"/>
                  </a:lnTo>
                  <a:lnTo>
                    <a:pt x="65" y="99"/>
                  </a:lnTo>
                  <a:lnTo>
                    <a:pt x="72" y="110"/>
                  </a:lnTo>
                  <a:lnTo>
                    <a:pt x="80" y="124"/>
                  </a:lnTo>
                  <a:lnTo>
                    <a:pt x="86" y="135"/>
                  </a:lnTo>
                  <a:lnTo>
                    <a:pt x="93" y="145"/>
                  </a:lnTo>
                  <a:lnTo>
                    <a:pt x="97" y="154"/>
                  </a:lnTo>
                  <a:lnTo>
                    <a:pt x="103" y="164"/>
                  </a:lnTo>
                  <a:lnTo>
                    <a:pt x="93" y="166"/>
                  </a:lnTo>
                  <a:lnTo>
                    <a:pt x="86" y="154"/>
                  </a:lnTo>
                  <a:lnTo>
                    <a:pt x="82" y="143"/>
                  </a:lnTo>
                  <a:lnTo>
                    <a:pt x="74" y="133"/>
                  </a:lnTo>
                  <a:lnTo>
                    <a:pt x="69" y="124"/>
                  </a:lnTo>
                  <a:lnTo>
                    <a:pt x="63" y="114"/>
                  </a:lnTo>
                  <a:lnTo>
                    <a:pt x="57" y="103"/>
                  </a:lnTo>
                  <a:lnTo>
                    <a:pt x="51" y="93"/>
                  </a:lnTo>
                  <a:lnTo>
                    <a:pt x="48" y="86"/>
                  </a:lnTo>
                  <a:lnTo>
                    <a:pt x="40" y="74"/>
                  </a:lnTo>
                  <a:lnTo>
                    <a:pt x="34" y="65"/>
                  </a:lnTo>
                  <a:lnTo>
                    <a:pt x="29" y="53"/>
                  </a:lnTo>
                  <a:lnTo>
                    <a:pt x="23" y="44"/>
                  </a:lnTo>
                  <a:lnTo>
                    <a:pt x="17" y="33"/>
                  </a:lnTo>
                  <a:lnTo>
                    <a:pt x="12" y="23"/>
                  </a:lnTo>
                  <a:lnTo>
                    <a:pt x="4" y="14"/>
                  </a:lnTo>
                  <a:lnTo>
                    <a:pt x="0" y="4"/>
                  </a:lnTo>
                  <a:lnTo>
                    <a:pt x="4" y="2"/>
                  </a:lnTo>
                  <a:lnTo>
                    <a:pt x="8" y="0"/>
                  </a:lnTo>
                  <a:lnTo>
                    <a:pt x="8" y="0"/>
                  </a:lnTo>
                  <a:close/>
                </a:path>
              </a:pathLst>
            </a:custGeom>
            <a:solidFill>
              <a:srgbClr val="CCCCCC"/>
            </a:solidFill>
            <a:ln w="9525">
              <a:noFill/>
            </a:ln>
          </p:spPr>
          <p:txBody>
            <a:bodyPr/>
            <a:p>
              <a:endParaRPr lang="zh-CN" altLang="en-US"/>
            </a:p>
          </p:txBody>
        </p:sp>
        <p:sp>
          <p:nvSpPr>
            <p:cNvPr id="185380" name="未知"/>
            <p:cNvSpPr/>
            <p:nvPr/>
          </p:nvSpPr>
          <p:spPr>
            <a:xfrm>
              <a:off x="551" y="261"/>
              <a:ext cx="50" cy="81"/>
            </a:xfrm>
            <a:custGeom>
              <a:avLst/>
              <a:gdLst/>
              <a:ahLst/>
              <a:cxnLst/>
              <a:pathLst>
                <a:path w="100" h="164">
                  <a:moveTo>
                    <a:pt x="7" y="0"/>
                  </a:moveTo>
                  <a:lnTo>
                    <a:pt x="7" y="0"/>
                  </a:lnTo>
                  <a:lnTo>
                    <a:pt x="11" y="6"/>
                  </a:lnTo>
                  <a:lnTo>
                    <a:pt x="15" y="14"/>
                  </a:lnTo>
                  <a:lnTo>
                    <a:pt x="21" y="23"/>
                  </a:lnTo>
                  <a:lnTo>
                    <a:pt x="26" y="33"/>
                  </a:lnTo>
                  <a:lnTo>
                    <a:pt x="34" y="44"/>
                  </a:lnTo>
                  <a:lnTo>
                    <a:pt x="38" y="50"/>
                  </a:lnTo>
                  <a:lnTo>
                    <a:pt x="41" y="57"/>
                  </a:lnTo>
                  <a:lnTo>
                    <a:pt x="45" y="65"/>
                  </a:lnTo>
                  <a:lnTo>
                    <a:pt x="49" y="71"/>
                  </a:lnTo>
                  <a:lnTo>
                    <a:pt x="57" y="84"/>
                  </a:lnTo>
                  <a:lnTo>
                    <a:pt x="64" y="97"/>
                  </a:lnTo>
                  <a:lnTo>
                    <a:pt x="72" y="110"/>
                  </a:lnTo>
                  <a:lnTo>
                    <a:pt x="79" y="124"/>
                  </a:lnTo>
                  <a:lnTo>
                    <a:pt x="85" y="133"/>
                  </a:lnTo>
                  <a:lnTo>
                    <a:pt x="91" y="145"/>
                  </a:lnTo>
                  <a:lnTo>
                    <a:pt x="97" y="152"/>
                  </a:lnTo>
                  <a:lnTo>
                    <a:pt x="100" y="162"/>
                  </a:lnTo>
                  <a:lnTo>
                    <a:pt x="93" y="164"/>
                  </a:lnTo>
                  <a:lnTo>
                    <a:pt x="85" y="152"/>
                  </a:lnTo>
                  <a:lnTo>
                    <a:pt x="79" y="143"/>
                  </a:lnTo>
                  <a:lnTo>
                    <a:pt x="74" y="131"/>
                  </a:lnTo>
                  <a:lnTo>
                    <a:pt x="68" y="122"/>
                  </a:lnTo>
                  <a:lnTo>
                    <a:pt x="62" y="110"/>
                  </a:lnTo>
                  <a:lnTo>
                    <a:pt x="57" y="101"/>
                  </a:lnTo>
                  <a:lnTo>
                    <a:pt x="51" y="91"/>
                  </a:lnTo>
                  <a:lnTo>
                    <a:pt x="45" y="82"/>
                  </a:lnTo>
                  <a:lnTo>
                    <a:pt x="38" y="71"/>
                  </a:lnTo>
                  <a:lnTo>
                    <a:pt x="34" y="63"/>
                  </a:lnTo>
                  <a:lnTo>
                    <a:pt x="28" y="52"/>
                  </a:lnTo>
                  <a:lnTo>
                    <a:pt x="22" y="44"/>
                  </a:lnTo>
                  <a:lnTo>
                    <a:pt x="15" y="33"/>
                  </a:lnTo>
                  <a:lnTo>
                    <a:pt x="9" y="21"/>
                  </a:lnTo>
                  <a:lnTo>
                    <a:pt x="3" y="12"/>
                  </a:lnTo>
                  <a:lnTo>
                    <a:pt x="0" y="2"/>
                  </a:lnTo>
                  <a:lnTo>
                    <a:pt x="3" y="0"/>
                  </a:lnTo>
                  <a:lnTo>
                    <a:pt x="7" y="0"/>
                  </a:lnTo>
                  <a:lnTo>
                    <a:pt x="7" y="0"/>
                  </a:lnTo>
                  <a:close/>
                </a:path>
              </a:pathLst>
            </a:custGeom>
            <a:solidFill>
              <a:srgbClr val="CCCCCC"/>
            </a:solidFill>
            <a:ln w="9525">
              <a:noFill/>
            </a:ln>
          </p:spPr>
          <p:txBody>
            <a:bodyPr/>
            <a:p>
              <a:endParaRPr lang="zh-CN" altLang="en-US"/>
            </a:p>
          </p:txBody>
        </p:sp>
        <p:sp>
          <p:nvSpPr>
            <p:cNvPr id="185381" name="未知"/>
            <p:cNvSpPr/>
            <p:nvPr/>
          </p:nvSpPr>
          <p:spPr>
            <a:xfrm>
              <a:off x="532" y="257"/>
              <a:ext cx="51" cy="82"/>
            </a:xfrm>
            <a:custGeom>
              <a:avLst/>
              <a:gdLst/>
              <a:ahLst/>
              <a:cxnLst/>
              <a:pathLst>
                <a:path w="102" h="163">
                  <a:moveTo>
                    <a:pt x="9" y="0"/>
                  </a:moveTo>
                  <a:lnTo>
                    <a:pt x="9" y="2"/>
                  </a:lnTo>
                  <a:lnTo>
                    <a:pt x="13" y="7"/>
                  </a:lnTo>
                  <a:lnTo>
                    <a:pt x="17" y="13"/>
                  </a:lnTo>
                  <a:lnTo>
                    <a:pt x="22" y="22"/>
                  </a:lnTo>
                  <a:lnTo>
                    <a:pt x="26" y="32"/>
                  </a:lnTo>
                  <a:lnTo>
                    <a:pt x="34" y="45"/>
                  </a:lnTo>
                  <a:lnTo>
                    <a:pt x="41" y="57"/>
                  </a:lnTo>
                  <a:lnTo>
                    <a:pt x="49" y="72"/>
                  </a:lnTo>
                  <a:lnTo>
                    <a:pt x="57" y="83"/>
                  </a:lnTo>
                  <a:lnTo>
                    <a:pt x="64" y="97"/>
                  </a:lnTo>
                  <a:lnTo>
                    <a:pt x="72" y="110"/>
                  </a:lnTo>
                  <a:lnTo>
                    <a:pt x="79" y="123"/>
                  </a:lnTo>
                  <a:lnTo>
                    <a:pt x="85" y="133"/>
                  </a:lnTo>
                  <a:lnTo>
                    <a:pt x="93" y="144"/>
                  </a:lnTo>
                  <a:lnTo>
                    <a:pt x="97" y="152"/>
                  </a:lnTo>
                  <a:lnTo>
                    <a:pt x="102" y="161"/>
                  </a:lnTo>
                  <a:lnTo>
                    <a:pt x="93" y="163"/>
                  </a:lnTo>
                  <a:lnTo>
                    <a:pt x="85" y="152"/>
                  </a:lnTo>
                  <a:lnTo>
                    <a:pt x="79" y="142"/>
                  </a:lnTo>
                  <a:lnTo>
                    <a:pt x="74" y="131"/>
                  </a:lnTo>
                  <a:lnTo>
                    <a:pt x="68" y="121"/>
                  </a:lnTo>
                  <a:lnTo>
                    <a:pt x="62" y="112"/>
                  </a:lnTo>
                  <a:lnTo>
                    <a:pt x="57" y="102"/>
                  </a:lnTo>
                  <a:lnTo>
                    <a:pt x="51" y="93"/>
                  </a:lnTo>
                  <a:lnTo>
                    <a:pt x="45" y="83"/>
                  </a:lnTo>
                  <a:lnTo>
                    <a:pt x="40" y="72"/>
                  </a:lnTo>
                  <a:lnTo>
                    <a:pt x="34" y="62"/>
                  </a:lnTo>
                  <a:lnTo>
                    <a:pt x="26" y="53"/>
                  </a:lnTo>
                  <a:lnTo>
                    <a:pt x="22" y="43"/>
                  </a:lnTo>
                  <a:lnTo>
                    <a:pt x="17" y="32"/>
                  </a:lnTo>
                  <a:lnTo>
                    <a:pt x="11" y="22"/>
                  </a:lnTo>
                  <a:lnTo>
                    <a:pt x="5" y="11"/>
                  </a:lnTo>
                  <a:lnTo>
                    <a:pt x="0" y="2"/>
                  </a:lnTo>
                  <a:lnTo>
                    <a:pt x="3" y="2"/>
                  </a:lnTo>
                  <a:lnTo>
                    <a:pt x="9" y="0"/>
                  </a:lnTo>
                  <a:lnTo>
                    <a:pt x="9" y="0"/>
                  </a:lnTo>
                  <a:close/>
                </a:path>
              </a:pathLst>
            </a:custGeom>
            <a:solidFill>
              <a:srgbClr val="CCCCCC"/>
            </a:solidFill>
            <a:ln w="9525">
              <a:noFill/>
            </a:ln>
          </p:spPr>
          <p:txBody>
            <a:bodyPr/>
            <a:p>
              <a:endParaRPr lang="zh-CN" altLang="en-US"/>
            </a:p>
          </p:txBody>
        </p:sp>
        <p:sp>
          <p:nvSpPr>
            <p:cNvPr id="185382" name="未知"/>
            <p:cNvSpPr/>
            <p:nvPr/>
          </p:nvSpPr>
          <p:spPr>
            <a:xfrm>
              <a:off x="516" y="251"/>
              <a:ext cx="50" cy="82"/>
            </a:xfrm>
            <a:custGeom>
              <a:avLst/>
              <a:gdLst/>
              <a:ahLst/>
              <a:cxnLst/>
              <a:pathLst>
                <a:path w="101" h="164">
                  <a:moveTo>
                    <a:pt x="8" y="0"/>
                  </a:moveTo>
                  <a:lnTo>
                    <a:pt x="8" y="2"/>
                  </a:lnTo>
                  <a:lnTo>
                    <a:pt x="10" y="6"/>
                  </a:lnTo>
                  <a:lnTo>
                    <a:pt x="14" y="14"/>
                  </a:lnTo>
                  <a:lnTo>
                    <a:pt x="21" y="23"/>
                  </a:lnTo>
                  <a:lnTo>
                    <a:pt x="27" y="34"/>
                  </a:lnTo>
                  <a:lnTo>
                    <a:pt x="35" y="44"/>
                  </a:lnTo>
                  <a:lnTo>
                    <a:pt x="38" y="52"/>
                  </a:lnTo>
                  <a:lnTo>
                    <a:pt x="42" y="57"/>
                  </a:lnTo>
                  <a:lnTo>
                    <a:pt x="46" y="65"/>
                  </a:lnTo>
                  <a:lnTo>
                    <a:pt x="50" y="72"/>
                  </a:lnTo>
                  <a:lnTo>
                    <a:pt x="55" y="84"/>
                  </a:lnTo>
                  <a:lnTo>
                    <a:pt x="63" y="97"/>
                  </a:lnTo>
                  <a:lnTo>
                    <a:pt x="71" y="110"/>
                  </a:lnTo>
                  <a:lnTo>
                    <a:pt x="80" y="124"/>
                  </a:lnTo>
                  <a:lnTo>
                    <a:pt x="86" y="133"/>
                  </a:lnTo>
                  <a:lnTo>
                    <a:pt x="92" y="145"/>
                  </a:lnTo>
                  <a:lnTo>
                    <a:pt x="97" y="154"/>
                  </a:lnTo>
                  <a:lnTo>
                    <a:pt x="101" y="162"/>
                  </a:lnTo>
                  <a:lnTo>
                    <a:pt x="93" y="164"/>
                  </a:lnTo>
                  <a:lnTo>
                    <a:pt x="86" y="154"/>
                  </a:lnTo>
                  <a:lnTo>
                    <a:pt x="80" y="143"/>
                  </a:lnTo>
                  <a:lnTo>
                    <a:pt x="74" y="133"/>
                  </a:lnTo>
                  <a:lnTo>
                    <a:pt x="67" y="122"/>
                  </a:lnTo>
                  <a:lnTo>
                    <a:pt x="61" y="112"/>
                  </a:lnTo>
                  <a:lnTo>
                    <a:pt x="55" y="103"/>
                  </a:lnTo>
                  <a:lnTo>
                    <a:pt x="50" y="93"/>
                  </a:lnTo>
                  <a:lnTo>
                    <a:pt x="46" y="84"/>
                  </a:lnTo>
                  <a:lnTo>
                    <a:pt x="38" y="72"/>
                  </a:lnTo>
                  <a:lnTo>
                    <a:pt x="33" y="63"/>
                  </a:lnTo>
                  <a:lnTo>
                    <a:pt x="27" y="53"/>
                  </a:lnTo>
                  <a:lnTo>
                    <a:pt x="21" y="44"/>
                  </a:lnTo>
                  <a:lnTo>
                    <a:pt x="16" y="33"/>
                  </a:lnTo>
                  <a:lnTo>
                    <a:pt x="10" y="23"/>
                  </a:lnTo>
                  <a:lnTo>
                    <a:pt x="4" y="14"/>
                  </a:lnTo>
                  <a:lnTo>
                    <a:pt x="0" y="2"/>
                  </a:lnTo>
                  <a:lnTo>
                    <a:pt x="2" y="2"/>
                  </a:lnTo>
                  <a:lnTo>
                    <a:pt x="8" y="0"/>
                  </a:lnTo>
                  <a:lnTo>
                    <a:pt x="8" y="0"/>
                  </a:lnTo>
                  <a:close/>
                </a:path>
              </a:pathLst>
            </a:custGeom>
            <a:solidFill>
              <a:srgbClr val="CCCCCC"/>
            </a:solidFill>
            <a:ln w="9525">
              <a:noFill/>
            </a:ln>
          </p:spPr>
          <p:txBody>
            <a:bodyPr/>
            <a:p>
              <a:endParaRPr lang="zh-CN" altLang="en-US"/>
            </a:p>
          </p:txBody>
        </p:sp>
        <p:sp>
          <p:nvSpPr>
            <p:cNvPr id="185383" name="未知"/>
            <p:cNvSpPr/>
            <p:nvPr/>
          </p:nvSpPr>
          <p:spPr>
            <a:xfrm>
              <a:off x="492" y="242"/>
              <a:ext cx="51" cy="82"/>
            </a:xfrm>
            <a:custGeom>
              <a:avLst/>
              <a:gdLst/>
              <a:ahLst/>
              <a:cxnLst/>
              <a:pathLst>
                <a:path w="102" h="166">
                  <a:moveTo>
                    <a:pt x="9" y="0"/>
                  </a:moveTo>
                  <a:lnTo>
                    <a:pt x="9" y="2"/>
                  </a:lnTo>
                  <a:lnTo>
                    <a:pt x="13" y="8"/>
                  </a:lnTo>
                  <a:lnTo>
                    <a:pt x="17" y="14"/>
                  </a:lnTo>
                  <a:lnTo>
                    <a:pt x="23" y="25"/>
                  </a:lnTo>
                  <a:lnTo>
                    <a:pt x="28" y="34"/>
                  </a:lnTo>
                  <a:lnTo>
                    <a:pt x="36" y="46"/>
                  </a:lnTo>
                  <a:lnTo>
                    <a:pt x="44" y="57"/>
                  </a:lnTo>
                  <a:lnTo>
                    <a:pt x="49" y="71"/>
                  </a:lnTo>
                  <a:lnTo>
                    <a:pt x="57" y="84"/>
                  </a:lnTo>
                  <a:lnTo>
                    <a:pt x="64" y="97"/>
                  </a:lnTo>
                  <a:lnTo>
                    <a:pt x="72" y="109"/>
                  </a:lnTo>
                  <a:lnTo>
                    <a:pt x="80" y="124"/>
                  </a:lnTo>
                  <a:lnTo>
                    <a:pt x="85" y="133"/>
                  </a:lnTo>
                  <a:lnTo>
                    <a:pt x="93" y="145"/>
                  </a:lnTo>
                  <a:lnTo>
                    <a:pt x="97" y="154"/>
                  </a:lnTo>
                  <a:lnTo>
                    <a:pt x="102" y="162"/>
                  </a:lnTo>
                  <a:lnTo>
                    <a:pt x="93" y="166"/>
                  </a:lnTo>
                  <a:lnTo>
                    <a:pt x="85" y="154"/>
                  </a:lnTo>
                  <a:lnTo>
                    <a:pt x="82" y="143"/>
                  </a:lnTo>
                  <a:lnTo>
                    <a:pt x="76" y="133"/>
                  </a:lnTo>
                  <a:lnTo>
                    <a:pt x="70" y="124"/>
                  </a:lnTo>
                  <a:lnTo>
                    <a:pt x="63" y="112"/>
                  </a:lnTo>
                  <a:lnTo>
                    <a:pt x="57" y="103"/>
                  </a:lnTo>
                  <a:lnTo>
                    <a:pt x="51" y="91"/>
                  </a:lnTo>
                  <a:lnTo>
                    <a:pt x="47" y="84"/>
                  </a:lnTo>
                  <a:lnTo>
                    <a:pt x="40" y="72"/>
                  </a:lnTo>
                  <a:lnTo>
                    <a:pt x="34" y="63"/>
                  </a:lnTo>
                  <a:lnTo>
                    <a:pt x="28" y="53"/>
                  </a:lnTo>
                  <a:lnTo>
                    <a:pt x="23" y="44"/>
                  </a:lnTo>
                  <a:lnTo>
                    <a:pt x="15" y="33"/>
                  </a:lnTo>
                  <a:lnTo>
                    <a:pt x="11" y="23"/>
                  </a:lnTo>
                  <a:lnTo>
                    <a:pt x="5" y="14"/>
                  </a:lnTo>
                  <a:lnTo>
                    <a:pt x="0" y="4"/>
                  </a:lnTo>
                  <a:lnTo>
                    <a:pt x="5" y="0"/>
                  </a:lnTo>
                  <a:lnTo>
                    <a:pt x="9" y="0"/>
                  </a:lnTo>
                  <a:lnTo>
                    <a:pt x="9" y="0"/>
                  </a:lnTo>
                  <a:close/>
                </a:path>
              </a:pathLst>
            </a:custGeom>
            <a:solidFill>
              <a:srgbClr val="CCCCCC"/>
            </a:solidFill>
            <a:ln w="9525">
              <a:noFill/>
            </a:ln>
          </p:spPr>
          <p:txBody>
            <a:bodyPr/>
            <a:p>
              <a:endParaRPr lang="zh-CN" altLang="en-US"/>
            </a:p>
          </p:txBody>
        </p:sp>
        <p:sp>
          <p:nvSpPr>
            <p:cNvPr id="185384" name="未知"/>
            <p:cNvSpPr/>
            <p:nvPr/>
          </p:nvSpPr>
          <p:spPr>
            <a:xfrm>
              <a:off x="469" y="235"/>
              <a:ext cx="50" cy="83"/>
            </a:xfrm>
            <a:custGeom>
              <a:avLst/>
              <a:gdLst/>
              <a:ahLst/>
              <a:cxnLst/>
              <a:pathLst>
                <a:path w="101" h="165">
                  <a:moveTo>
                    <a:pt x="8" y="0"/>
                  </a:moveTo>
                  <a:lnTo>
                    <a:pt x="8" y="0"/>
                  </a:lnTo>
                  <a:lnTo>
                    <a:pt x="12" y="6"/>
                  </a:lnTo>
                  <a:lnTo>
                    <a:pt x="15" y="13"/>
                  </a:lnTo>
                  <a:lnTo>
                    <a:pt x="23" y="23"/>
                  </a:lnTo>
                  <a:lnTo>
                    <a:pt x="27" y="32"/>
                  </a:lnTo>
                  <a:lnTo>
                    <a:pt x="34" y="46"/>
                  </a:lnTo>
                  <a:lnTo>
                    <a:pt x="42" y="57"/>
                  </a:lnTo>
                  <a:lnTo>
                    <a:pt x="50" y="70"/>
                  </a:lnTo>
                  <a:lnTo>
                    <a:pt x="57" y="84"/>
                  </a:lnTo>
                  <a:lnTo>
                    <a:pt x="65" y="97"/>
                  </a:lnTo>
                  <a:lnTo>
                    <a:pt x="72" y="108"/>
                  </a:lnTo>
                  <a:lnTo>
                    <a:pt x="78" y="122"/>
                  </a:lnTo>
                  <a:lnTo>
                    <a:pt x="86" y="133"/>
                  </a:lnTo>
                  <a:lnTo>
                    <a:pt x="91" y="142"/>
                  </a:lnTo>
                  <a:lnTo>
                    <a:pt x="95" y="152"/>
                  </a:lnTo>
                  <a:lnTo>
                    <a:pt x="101" y="161"/>
                  </a:lnTo>
                  <a:lnTo>
                    <a:pt x="93" y="165"/>
                  </a:lnTo>
                  <a:lnTo>
                    <a:pt x="86" y="154"/>
                  </a:lnTo>
                  <a:lnTo>
                    <a:pt x="80" y="142"/>
                  </a:lnTo>
                  <a:lnTo>
                    <a:pt x="74" y="133"/>
                  </a:lnTo>
                  <a:lnTo>
                    <a:pt x="69" y="122"/>
                  </a:lnTo>
                  <a:lnTo>
                    <a:pt x="61" y="112"/>
                  </a:lnTo>
                  <a:lnTo>
                    <a:pt x="57" y="103"/>
                  </a:lnTo>
                  <a:lnTo>
                    <a:pt x="51" y="91"/>
                  </a:lnTo>
                  <a:lnTo>
                    <a:pt x="46" y="84"/>
                  </a:lnTo>
                  <a:lnTo>
                    <a:pt x="40" y="72"/>
                  </a:lnTo>
                  <a:lnTo>
                    <a:pt x="32" y="63"/>
                  </a:lnTo>
                  <a:lnTo>
                    <a:pt x="27" y="51"/>
                  </a:lnTo>
                  <a:lnTo>
                    <a:pt x="23" y="44"/>
                  </a:lnTo>
                  <a:lnTo>
                    <a:pt x="15" y="32"/>
                  </a:lnTo>
                  <a:lnTo>
                    <a:pt x="12" y="23"/>
                  </a:lnTo>
                  <a:lnTo>
                    <a:pt x="6" y="13"/>
                  </a:lnTo>
                  <a:lnTo>
                    <a:pt x="0" y="2"/>
                  </a:lnTo>
                  <a:lnTo>
                    <a:pt x="4" y="0"/>
                  </a:lnTo>
                  <a:lnTo>
                    <a:pt x="8" y="0"/>
                  </a:lnTo>
                  <a:lnTo>
                    <a:pt x="8" y="0"/>
                  </a:lnTo>
                  <a:close/>
                </a:path>
              </a:pathLst>
            </a:custGeom>
            <a:solidFill>
              <a:srgbClr val="CCCCCC"/>
            </a:solidFill>
            <a:ln w="9525">
              <a:noFill/>
            </a:ln>
          </p:spPr>
          <p:txBody>
            <a:bodyPr/>
            <a:p>
              <a:endParaRPr lang="zh-CN" altLang="en-US"/>
            </a:p>
          </p:txBody>
        </p:sp>
        <p:sp>
          <p:nvSpPr>
            <p:cNvPr id="185385" name="未知"/>
            <p:cNvSpPr/>
            <p:nvPr/>
          </p:nvSpPr>
          <p:spPr>
            <a:xfrm>
              <a:off x="596" y="263"/>
              <a:ext cx="51" cy="81"/>
            </a:xfrm>
            <a:custGeom>
              <a:avLst/>
              <a:gdLst/>
              <a:ahLst/>
              <a:cxnLst/>
              <a:pathLst>
                <a:path w="101" h="164">
                  <a:moveTo>
                    <a:pt x="7" y="0"/>
                  </a:moveTo>
                  <a:lnTo>
                    <a:pt x="7" y="0"/>
                  </a:lnTo>
                  <a:lnTo>
                    <a:pt x="9" y="8"/>
                  </a:lnTo>
                  <a:lnTo>
                    <a:pt x="13" y="13"/>
                  </a:lnTo>
                  <a:lnTo>
                    <a:pt x="21" y="23"/>
                  </a:lnTo>
                  <a:lnTo>
                    <a:pt x="26" y="32"/>
                  </a:lnTo>
                  <a:lnTo>
                    <a:pt x="34" y="46"/>
                  </a:lnTo>
                  <a:lnTo>
                    <a:pt x="42" y="57"/>
                  </a:lnTo>
                  <a:lnTo>
                    <a:pt x="49" y="70"/>
                  </a:lnTo>
                  <a:lnTo>
                    <a:pt x="55" y="84"/>
                  </a:lnTo>
                  <a:lnTo>
                    <a:pt x="63" y="97"/>
                  </a:lnTo>
                  <a:lnTo>
                    <a:pt x="70" y="110"/>
                  </a:lnTo>
                  <a:lnTo>
                    <a:pt x="80" y="124"/>
                  </a:lnTo>
                  <a:lnTo>
                    <a:pt x="85" y="133"/>
                  </a:lnTo>
                  <a:lnTo>
                    <a:pt x="91" y="145"/>
                  </a:lnTo>
                  <a:lnTo>
                    <a:pt x="97" y="152"/>
                  </a:lnTo>
                  <a:lnTo>
                    <a:pt x="101" y="162"/>
                  </a:lnTo>
                  <a:lnTo>
                    <a:pt x="93" y="164"/>
                  </a:lnTo>
                  <a:lnTo>
                    <a:pt x="85" y="152"/>
                  </a:lnTo>
                  <a:lnTo>
                    <a:pt x="80" y="141"/>
                  </a:lnTo>
                  <a:lnTo>
                    <a:pt x="72" y="131"/>
                  </a:lnTo>
                  <a:lnTo>
                    <a:pt x="66" y="122"/>
                  </a:lnTo>
                  <a:lnTo>
                    <a:pt x="61" y="110"/>
                  </a:lnTo>
                  <a:lnTo>
                    <a:pt x="55" y="101"/>
                  </a:lnTo>
                  <a:lnTo>
                    <a:pt x="49" y="91"/>
                  </a:lnTo>
                  <a:lnTo>
                    <a:pt x="46" y="82"/>
                  </a:lnTo>
                  <a:lnTo>
                    <a:pt x="38" y="70"/>
                  </a:lnTo>
                  <a:lnTo>
                    <a:pt x="32" y="63"/>
                  </a:lnTo>
                  <a:lnTo>
                    <a:pt x="26" y="51"/>
                  </a:lnTo>
                  <a:lnTo>
                    <a:pt x="21" y="42"/>
                  </a:lnTo>
                  <a:lnTo>
                    <a:pt x="15" y="32"/>
                  </a:lnTo>
                  <a:lnTo>
                    <a:pt x="9" y="21"/>
                  </a:lnTo>
                  <a:lnTo>
                    <a:pt x="4" y="11"/>
                  </a:lnTo>
                  <a:lnTo>
                    <a:pt x="0" y="2"/>
                  </a:lnTo>
                  <a:lnTo>
                    <a:pt x="4" y="0"/>
                  </a:lnTo>
                  <a:lnTo>
                    <a:pt x="7" y="0"/>
                  </a:lnTo>
                  <a:lnTo>
                    <a:pt x="7" y="0"/>
                  </a:lnTo>
                  <a:close/>
                </a:path>
              </a:pathLst>
            </a:custGeom>
            <a:solidFill>
              <a:srgbClr val="CCCCCC"/>
            </a:solidFill>
            <a:ln w="9525">
              <a:noFill/>
            </a:ln>
          </p:spPr>
          <p:txBody>
            <a:bodyPr/>
            <a:p>
              <a:endParaRPr lang="zh-CN" altLang="en-US"/>
            </a:p>
          </p:txBody>
        </p:sp>
        <p:sp>
          <p:nvSpPr>
            <p:cNvPr id="185386" name="未知"/>
            <p:cNvSpPr/>
            <p:nvPr/>
          </p:nvSpPr>
          <p:spPr>
            <a:xfrm>
              <a:off x="616" y="263"/>
              <a:ext cx="52" cy="82"/>
            </a:xfrm>
            <a:custGeom>
              <a:avLst/>
              <a:gdLst/>
              <a:ahLst/>
              <a:cxnLst/>
              <a:pathLst>
                <a:path w="102" h="165">
                  <a:moveTo>
                    <a:pt x="9" y="0"/>
                  </a:moveTo>
                  <a:lnTo>
                    <a:pt x="9" y="2"/>
                  </a:lnTo>
                  <a:lnTo>
                    <a:pt x="11" y="8"/>
                  </a:lnTo>
                  <a:lnTo>
                    <a:pt x="15" y="15"/>
                  </a:lnTo>
                  <a:lnTo>
                    <a:pt x="21" y="25"/>
                  </a:lnTo>
                  <a:lnTo>
                    <a:pt x="26" y="34"/>
                  </a:lnTo>
                  <a:lnTo>
                    <a:pt x="34" y="46"/>
                  </a:lnTo>
                  <a:lnTo>
                    <a:pt x="42" y="59"/>
                  </a:lnTo>
                  <a:lnTo>
                    <a:pt x="49" y="72"/>
                  </a:lnTo>
                  <a:lnTo>
                    <a:pt x="57" y="86"/>
                  </a:lnTo>
                  <a:lnTo>
                    <a:pt x="64" y="99"/>
                  </a:lnTo>
                  <a:lnTo>
                    <a:pt x="72" y="110"/>
                  </a:lnTo>
                  <a:lnTo>
                    <a:pt x="80" y="124"/>
                  </a:lnTo>
                  <a:lnTo>
                    <a:pt x="85" y="135"/>
                  </a:lnTo>
                  <a:lnTo>
                    <a:pt x="93" y="145"/>
                  </a:lnTo>
                  <a:lnTo>
                    <a:pt x="97" y="154"/>
                  </a:lnTo>
                  <a:lnTo>
                    <a:pt x="102" y="164"/>
                  </a:lnTo>
                  <a:lnTo>
                    <a:pt x="93" y="165"/>
                  </a:lnTo>
                  <a:lnTo>
                    <a:pt x="85" y="154"/>
                  </a:lnTo>
                  <a:lnTo>
                    <a:pt x="82" y="145"/>
                  </a:lnTo>
                  <a:lnTo>
                    <a:pt x="74" y="135"/>
                  </a:lnTo>
                  <a:lnTo>
                    <a:pt x="68" y="124"/>
                  </a:lnTo>
                  <a:lnTo>
                    <a:pt x="63" y="114"/>
                  </a:lnTo>
                  <a:lnTo>
                    <a:pt x="57" y="105"/>
                  </a:lnTo>
                  <a:lnTo>
                    <a:pt x="51" y="95"/>
                  </a:lnTo>
                  <a:lnTo>
                    <a:pt x="47" y="86"/>
                  </a:lnTo>
                  <a:lnTo>
                    <a:pt x="40" y="74"/>
                  </a:lnTo>
                  <a:lnTo>
                    <a:pt x="34" y="65"/>
                  </a:lnTo>
                  <a:lnTo>
                    <a:pt x="28" y="55"/>
                  </a:lnTo>
                  <a:lnTo>
                    <a:pt x="23" y="46"/>
                  </a:lnTo>
                  <a:lnTo>
                    <a:pt x="17" y="34"/>
                  </a:lnTo>
                  <a:lnTo>
                    <a:pt x="11" y="25"/>
                  </a:lnTo>
                  <a:lnTo>
                    <a:pt x="6" y="15"/>
                  </a:lnTo>
                  <a:lnTo>
                    <a:pt x="0" y="4"/>
                  </a:lnTo>
                  <a:lnTo>
                    <a:pt x="4" y="2"/>
                  </a:lnTo>
                  <a:lnTo>
                    <a:pt x="9" y="0"/>
                  </a:lnTo>
                  <a:lnTo>
                    <a:pt x="9" y="0"/>
                  </a:lnTo>
                  <a:close/>
                </a:path>
              </a:pathLst>
            </a:custGeom>
            <a:solidFill>
              <a:srgbClr val="CCCCCC"/>
            </a:solidFill>
            <a:ln w="9525">
              <a:noFill/>
            </a:ln>
          </p:spPr>
          <p:txBody>
            <a:bodyPr/>
            <a:p>
              <a:endParaRPr lang="zh-CN" altLang="en-US"/>
            </a:p>
          </p:txBody>
        </p:sp>
        <p:sp>
          <p:nvSpPr>
            <p:cNvPr id="185387" name="未知"/>
            <p:cNvSpPr/>
            <p:nvPr/>
          </p:nvSpPr>
          <p:spPr>
            <a:xfrm>
              <a:off x="450" y="232"/>
              <a:ext cx="51" cy="82"/>
            </a:xfrm>
            <a:custGeom>
              <a:avLst/>
              <a:gdLst/>
              <a:ahLst/>
              <a:cxnLst/>
              <a:pathLst>
                <a:path w="103" h="164">
                  <a:moveTo>
                    <a:pt x="8" y="0"/>
                  </a:moveTo>
                  <a:lnTo>
                    <a:pt x="8" y="2"/>
                  </a:lnTo>
                  <a:lnTo>
                    <a:pt x="12" y="6"/>
                  </a:lnTo>
                  <a:lnTo>
                    <a:pt x="15" y="13"/>
                  </a:lnTo>
                  <a:lnTo>
                    <a:pt x="21" y="23"/>
                  </a:lnTo>
                  <a:lnTo>
                    <a:pt x="27" y="33"/>
                  </a:lnTo>
                  <a:lnTo>
                    <a:pt x="34" y="44"/>
                  </a:lnTo>
                  <a:lnTo>
                    <a:pt x="38" y="52"/>
                  </a:lnTo>
                  <a:lnTo>
                    <a:pt x="42" y="57"/>
                  </a:lnTo>
                  <a:lnTo>
                    <a:pt x="46" y="65"/>
                  </a:lnTo>
                  <a:lnTo>
                    <a:pt x="50" y="72"/>
                  </a:lnTo>
                  <a:lnTo>
                    <a:pt x="57" y="84"/>
                  </a:lnTo>
                  <a:lnTo>
                    <a:pt x="65" y="97"/>
                  </a:lnTo>
                  <a:lnTo>
                    <a:pt x="72" y="110"/>
                  </a:lnTo>
                  <a:lnTo>
                    <a:pt x="80" y="124"/>
                  </a:lnTo>
                  <a:lnTo>
                    <a:pt x="86" y="133"/>
                  </a:lnTo>
                  <a:lnTo>
                    <a:pt x="91" y="145"/>
                  </a:lnTo>
                  <a:lnTo>
                    <a:pt x="97" y="152"/>
                  </a:lnTo>
                  <a:lnTo>
                    <a:pt x="103" y="162"/>
                  </a:lnTo>
                  <a:lnTo>
                    <a:pt x="93" y="164"/>
                  </a:lnTo>
                  <a:lnTo>
                    <a:pt x="86" y="152"/>
                  </a:lnTo>
                  <a:lnTo>
                    <a:pt x="82" y="143"/>
                  </a:lnTo>
                  <a:lnTo>
                    <a:pt x="74" y="131"/>
                  </a:lnTo>
                  <a:lnTo>
                    <a:pt x="69" y="122"/>
                  </a:lnTo>
                  <a:lnTo>
                    <a:pt x="63" y="110"/>
                  </a:lnTo>
                  <a:lnTo>
                    <a:pt x="57" y="101"/>
                  </a:lnTo>
                  <a:lnTo>
                    <a:pt x="51" y="91"/>
                  </a:lnTo>
                  <a:lnTo>
                    <a:pt x="46" y="82"/>
                  </a:lnTo>
                  <a:lnTo>
                    <a:pt x="40" y="72"/>
                  </a:lnTo>
                  <a:lnTo>
                    <a:pt x="34" y="63"/>
                  </a:lnTo>
                  <a:lnTo>
                    <a:pt x="29" y="52"/>
                  </a:lnTo>
                  <a:lnTo>
                    <a:pt x="23" y="44"/>
                  </a:lnTo>
                  <a:lnTo>
                    <a:pt x="15" y="33"/>
                  </a:lnTo>
                  <a:lnTo>
                    <a:pt x="12" y="23"/>
                  </a:lnTo>
                  <a:lnTo>
                    <a:pt x="4" y="12"/>
                  </a:lnTo>
                  <a:lnTo>
                    <a:pt x="0" y="2"/>
                  </a:lnTo>
                  <a:lnTo>
                    <a:pt x="4" y="2"/>
                  </a:lnTo>
                  <a:lnTo>
                    <a:pt x="8" y="0"/>
                  </a:lnTo>
                  <a:lnTo>
                    <a:pt x="8" y="0"/>
                  </a:lnTo>
                  <a:close/>
                </a:path>
              </a:pathLst>
            </a:custGeom>
            <a:solidFill>
              <a:srgbClr val="CCCCCC"/>
            </a:solidFill>
            <a:ln w="9525">
              <a:noFill/>
            </a:ln>
          </p:spPr>
          <p:txBody>
            <a:bodyPr/>
            <a:p>
              <a:endParaRPr lang="zh-CN" altLang="en-US"/>
            </a:p>
          </p:txBody>
        </p:sp>
        <p:sp>
          <p:nvSpPr>
            <p:cNvPr id="185388" name="未知"/>
            <p:cNvSpPr/>
            <p:nvPr/>
          </p:nvSpPr>
          <p:spPr>
            <a:xfrm>
              <a:off x="431" y="231"/>
              <a:ext cx="51" cy="83"/>
            </a:xfrm>
            <a:custGeom>
              <a:avLst/>
              <a:gdLst/>
              <a:ahLst/>
              <a:cxnLst/>
              <a:pathLst>
                <a:path w="103" h="166">
                  <a:moveTo>
                    <a:pt x="10" y="0"/>
                  </a:moveTo>
                  <a:lnTo>
                    <a:pt x="10" y="4"/>
                  </a:lnTo>
                  <a:lnTo>
                    <a:pt x="13" y="8"/>
                  </a:lnTo>
                  <a:lnTo>
                    <a:pt x="17" y="15"/>
                  </a:lnTo>
                  <a:lnTo>
                    <a:pt x="23" y="25"/>
                  </a:lnTo>
                  <a:lnTo>
                    <a:pt x="29" y="35"/>
                  </a:lnTo>
                  <a:lnTo>
                    <a:pt x="36" y="46"/>
                  </a:lnTo>
                  <a:lnTo>
                    <a:pt x="42" y="59"/>
                  </a:lnTo>
                  <a:lnTo>
                    <a:pt x="51" y="73"/>
                  </a:lnTo>
                  <a:lnTo>
                    <a:pt x="59" y="84"/>
                  </a:lnTo>
                  <a:lnTo>
                    <a:pt x="67" y="99"/>
                  </a:lnTo>
                  <a:lnTo>
                    <a:pt x="74" y="111"/>
                  </a:lnTo>
                  <a:lnTo>
                    <a:pt x="82" y="124"/>
                  </a:lnTo>
                  <a:lnTo>
                    <a:pt x="88" y="135"/>
                  </a:lnTo>
                  <a:lnTo>
                    <a:pt x="93" y="147"/>
                  </a:lnTo>
                  <a:lnTo>
                    <a:pt x="99" y="154"/>
                  </a:lnTo>
                  <a:lnTo>
                    <a:pt x="103" y="164"/>
                  </a:lnTo>
                  <a:lnTo>
                    <a:pt x="95" y="166"/>
                  </a:lnTo>
                  <a:lnTo>
                    <a:pt x="88" y="154"/>
                  </a:lnTo>
                  <a:lnTo>
                    <a:pt x="82" y="145"/>
                  </a:lnTo>
                  <a:lnTo>
                    <a:pt x="74" y="133"/>
                  </a:lnTo>
                  <a:lnTo>
                    <a:pt x="70" y="124"/>
                  </a:lnTo>
                  <a:lnTo>
                    <a:pt x="63" y="112"/>
                  </a:lnTo>
                  <a:lnTo>
                    <a:pt x="59" y="103"/>
                  </a:lnTo>
                  <a:lnTo>
                    <a:pt x="53" y="93"/>
                  </a:lnTo>
                  <a:lnTo>
                    <a:pt x="48" y="84"/>
                  </a:lnTo>
                  <a:lnTo>
                    <a:pt x="42" y="74"/>
                  </a:lnTo>
                  <a:lnTo>
                    <a:pt x="36" y="63"/>
                  </a:lnTo>
                  <a:lnTo>
                    <a:pt x="29" y="54"/>
                  </a:lnTo>
                  <a:lnTo>
                    <a:pt x="25" y="44"/>
                  </a:lnTo>
                  <a:lnTo>
                    <a:pt x="17" y="33"/>
                  </a:lnTo>
                  <a:lnTo>
                    <a:pt x="12" y="23"/>
                  </a:lnTo>
                  <a:lnTo>
                    <a:pt x="6" y="14"/>
                  </a:lnTo>
                  <a:lnTo>
                    <a:pt x="0" y="4"/>
                  </a:lnTo>
                  <a:lnTo>
                    <a:pt x="4" y="2"/>
                  </a:lnTo>
                  <a:lnTo>
                    <a:pt x="10" y="0"/>
                  </a:lnTo>
                  <a:lnTo>
                    <a:pt x="10" y="0"/>
                  </a:lnTo>
                  <a:close/>
                </a:path>
              </a:pathLst>
            </a:custGeom>
            <a:solidFill>
              <a:srgbClr val="CCCCCC"/>
            </a:solidFill>
            <a:ln w="9525">
              <a:noFill/>
            </a:ln>
          </p:spPr>
          <p:txBody>
            <a:bodyPr/>
            <a:p>
              <a:endParaRPr lang="zh-CN" altLang="en-US"/>
            </a:p>
          </p:txBody>
        </p:sp>
        <p:sp>
          <p:nvSpPr>
            <p:cNvPr id="185389" name="未知"/>
            <p:cNvSpPr/>
            <p:nvPr/>
          </p:nvSpPr>
          <p:spPr>
            <a:xfrm>
              <a:off x="414" y="232"/>
              <a:ext cx="50" cy="82"/>
            </a:xfrm>
            <a:custGeom>
              <a:avLst/>
              <a:gdLst/>
              <a:ahLst/>
              <a:cxnLst/>
              <a:pathLst>
                <a:path w="101" h="164">
                  <a:moveTo>
                    <a:pt x="9" y="0"/>
                  </a:moveTo>
                  <a:lnTo>
                    <a:pt x="9" y="2"/>
                  </a:lnTo>
                  <a:lnTo>
                    <a:pt x="11" y="6"/>
                  </a:lnTo>
                  <a:lnTo>
                    <a:pt x="15" y="13"/>
                  </a:lnTo>
                  <a:lnTo>
                    <a:pt x="21" y="23"/>
                  </a:lnTo>
                  <a:lnTo>
                    <a:pt x="27" y="33"/>
                  </a:lnTo>
                  <a:lnTo>
                    <a:pt x="34" y="44"/>
                  </a:lnTo>
                  <a:lnTo>
                    <a:pt x="38" y="52"/>
                  </a:lnTo>
                  <a:lnTo>
                    <a:pt x="42" y="57"/>
                  </a:lnTo>
                  <a:lnTo>
                    <a:pt x="46" y="65"/>
                  </a:lnTo>
                  <a:lnTo>
                    <a:pt x="49" y="72"/>
                  </a:lnTo>
                  <a:lnTo>
                    <a:pt x="55" y="84"/>
                  </a:lnTo>
                  <a:lnTo>
                    <a:pt x="63" y="97"/>
                  </a:lnTo>
                  <a:lnTo>
                    <a:pt x="70" y="110"/>
                  </a:lnTo>
                  <a:lnTo>
                    <a:pt x="78" y="124"/>
                  </a:lnTo>
                  <a:lnTo>
                    <a:pt x="84" y="133"/>
                  </a:lnTo>
                  <a:lnTo>
                    <a:pt x="91" y="145"/>
                  </a:lnTo>
                  <a:lnTo>
                    <a:pt x="95" y="152"/>
                  </a:lnTo>
                  <a:lnTo>
                    <a:pt x="101" y="162"/>
                  </a:lnTo>
                  <a:lnTo>
                    <a:pt x="91" y="164"/>
                  </a:lnTo>
                  <a:lnTo>
                    <a:pt x="84" y="152"/>
                  </a:lnTo>
                  <a:lnTo>
                    <a:pt x="80" y="143"/>
                  </a:lnTo>
                  <a:lnTo>
                    <a:pt x="72" y="131"/>
                  </a:lnTo>
                  <a:lnTo>
                    <a:pt x="68" y="122"/>
                  </a:lnTo>
                  <a:lnTo>
                    <a:pt x="61" y="112"/>
                  </a:lnTo>
                  <a:lnTo>
                    <a:pt x="55" y="103"/>
                  </a:lnTo>
                  <a:lnTo>
                    <a:pt x="49" y="93"/>
                  </a:lnTo>
                  <a:lnTo>
                    <a:pt x="46" y="84"/>
                  </a:lnTo>
                  <a:lnTo>
                    <a:pt x="38" y="72"/>
                  </a:lnTo>
                  <a:lnTo>
                    <a:pt x="32" y="63"/>
                  </a:lnTo>
                  <a:lnTo>
                    <a:pt x="27" y="53"/>
                  </a:lnTo>
                  <a:lnTo>
                    <a:pt x="21" y="44"/>
                  </a:lnTo>
                  <a:lnTo>
                    <a:pt x="15" y="33"/>
                  </a:lnTo>
                  <a:lnTo>
                    <a:pt x="9" y="23"/>
                  </a:lnTo>
                  <a:lnTo>
                    <a:pt x="4" y="12"/>
                  </a:lnTo>
                  <a:lnTo>
                    <a:pt x="0" y="2"/>
                  </a:lnTo>
                  <a:lnTo>
                    <a:pt x="4" y="2"/>
                  </a:lnTo>
                  <a:lnTo>
                    <a:pt x="9" y="0"/>
                  </a:lnTo>
                  <a:lnTo>
                    <a:pt x="9" y="0"/>
                  </a:lnTo>
                  <a:close/>
                </a:path>
              </a:pathLst>
            </a:custGeom>
            <a:solidFill>
              <a:srgbClr val="CCCCCC"/>
            </a:solidFill>
            <a:ln w="9525">
              <a:noFill/>
            </a:ln>
          </p:spPr>
          <p:txBody>
            <a:bodyPr/>
            <a:p>
              <a:endParaRPr lang="zh-CN" altLang="en-US"/>
            </a:p>
          </p:txBody>
        </p:sp>
        <p:sp>
          <p:nvSpPr>
            <p:cNvPr id="185390" name="未知"/>
            <p:cNvSpPr/>
            <p:nvPr/>
          </p:nvSpPr>
          <p:spPr>
            <a:xfrm>
              <a:off x="395" y="230"/>
              <a:ext cx="50" cy="83"/>
            </a:xfrm>
            <a:custGeom>
              <a:avLst/>
              <a:gdLst/>
              <a:ahLst/>
              <a:cxnLst/>
              <a:pathLst>
                <a:path w="101" h="166">
                  <a:moveTo>
                    <a:pt x="9" y="0"/>
                  </a:moveTo>
                  <a:lnTo>
                    <a:pt x="9" y="2"/>
                  </a:lnTo>
                  <a:lnTo>
                    <a:pt x="11" y="8"/>
                  </a:lnTo>
                  <a:lnTo>
                    <a:pt x="15" y="14"/>
                  </a:lnTo>
                  <a:lnTo>
                    <a:pt x="21" y="23"/>
                  </a:lnTo>
                  <a:lnTo>
                    <a:pt x="27" y="35"/>
                  </a:lnTo>
                  <a:lnTo>
                    <a:pt x="34" y="46"/>
                  </a:lnTo>
                  <a:lnTo>
                    <a:pt x="42" y="59"/>
                  </a:lnTo>
                  <a:lnTo>
                    <a:pt x="49" y="73"/>
                  </a:lnTo>
                  <a:lnTo>
                    <a:pt x="57" y="84"/>
                  </a:lnTo>
                  <a:lnTo>
                    <a:pt x="65" y="97"/>
                  </a:lnTo>
                  <a:lnTo>
                    <a:pt x="72" y="111"/>
                  </a:lnTo>
                  <a:lnTo>
                    <a:pt x="80" y="124"/>
                  </a:lnTo>
                  <a:lnTo>
                    <a:pt x="85" y="133"/>
                  </a:lnTo>
                  <a:lnTo>
                    <a:pt x="91" y="145"/>
                  </a:lnTo>
                  <a:lnTo>
                    <a:pt x="97" y="152"/>
                  </a:lnTo>
                  <a:lnTo>
                    <a:pt x="101" y="162"/>
                  </a:lnTo>
                  <a:lnTo>
                    <a:pt x="93" y="166"/>
                  </a:lnTo>
                  <a:lnTo>
                    <a:pt x="85" y="154"/>
                  </a:lnTo>
                  <a:lnTo>
                    <a:pt x="80" y="143"/>
                  </a:lnTo>
                  <a:lnTo>
                    <a:pt x="72" y="133"/>
                  </a:lnTo>
                  <a:lnTo>
                    <a:pt x="68" y="124"/>
                  </a:lnTo>
                  <a:lnTo>
                    <a:pt x="63" y="114"/>
                  </a:lnTo>
                  <a:lnTo>
                    <a:pt x="57" y="105"/>
                  </a:lnTo>
                  <a:lnTo>
                    <a:pt x="51" y="94"/>
                  </a:lnTo>
                  <a:lnTo>
                    <a:pt x="46" y="86"/>
                  </a:lnTo>
                  <a:lnTo>
                    <a:pt x="38" y="75"/>
                  </a:lnTo>
                  <a:lnTo>
                    <a:pt x="34" y="65"/>
                  </a:lnTo>
                  <a:lnTo>
                    <a:pt x="27" y="56"/>
                  </a:lnTo>
                  <a:lnTo>
                    <a:pt x="23" y="44"/>
                  </a:lnTo>
                  <a:lnTo>
                    <a:pt x="17" y="35"/>
                  </a:lnTo>
                  <a:lnTo>
                    <a:pt x="11" y="23"/>
                  </a:lnTo>
                  <a:lnTo>
                    <a:pt x="6" y="14"/>
                  </a:lnTo>
                  <a:lnTo>
                    <a:pt x="0" y="4"/>
                  </a:lnTo>
                  <a:lnTo>
                    <a:pt x="4" y="2"/>
                  </a:lnTo>
                  <a:lnTo>
                    <a:pt x="9" y="0"/>
                  </a:lnTo>
                  <a:lnTo>
                    <a:pt x="9" y="0"/>
                  </a:lnTo>
                  <a:close/>
                </a:path>
              </a:pathLst>
            </a:custGeom>
            <a:solidFill>
              <a:srgbClr val="CCCCCC"/>
            </a:solidFill>
            <a:ln w="9525">
              <a:noFill/>
            </a:ln>
          </p:spPr>
          <p:txBody>
            <a:bodyPr/>
            <a:p>
              <a:endParaRPr lang="zh-CN" altLang="en-US"/>
            </a:p>
          </p:txBody>
        </p:sp>
        <p:sp>
          <p:nvSpPr>
            <p:cNvPr id="185391" name="未知"/>
            <p:cNvSpPr/>
            <p:nvPr/>
          </p:nvSpPr>
          <p:spPr>
            <a:xfrm>
              <a:off x="373" y="227"/>
              <a:ext cx="51" cy="82"/>
            </a:xfrm>
            <a:custGeom>
              <a:avLst/>
              <a:gdLst/>
              <a:ahLst/>
              <a:cxnLst/>
              <a:pathLst>
                <a:path w="103" h="163">
                  <a:moveTo>
                    <a:pt x="8" y="0"/>
                  </a:moveTo>
                  <a:lnTo>
                    <a:pt x="8" y="0"/>
                  </a:lnTo>
                  <a:lnTo>
                    <a:pt x="12" y="5"/>
                  </a:lnTo>
                  <a:lnTo>
                    <a:pt x="15" y="13"/>
                  </a:lnTo>
                  <a:lnTo>
                    <a:pt x="21" y="22"/>
                  </a:lnTo>
                  <a:lnTo>
                    <a:pt x="27" y="32"/>
                  </a:lnTo>
                  <a:lnTo>
                    <a:pt x="34" y="43"/>
                  </a:lnTo>
                  <a:lnTo>
                    <a:pt x="38" y="49"/>
                  </a:lnTo>
                  <a:lnTo>
                    <a:pt x="42" y="57"/>
                  </a:lnTo>
                  <a:lnTo>
                    <a:pt x="46" y="64"/>
                  </a:lnTo>
                  <a:lnTo>
                    <a:pt x="50" y="70"/>
                  </a:lnTo>
                  <a:lnTo>
                    <a:pt x="57" y="83"/>
                  </a:lnTo>
                  <a:lnTo>
                    <a:pt x="63" y="97"/>
                  </a:lnTo>
                  <a:lnTo>
                    <a:pt x="71" y="110"/>
                  </a:lnTo>
                  <a:lnTo>
                    <a:pt x="80" y="123"/>
                  </a:lnTo>
                  <a:lnTo>
                    <a:pt x="86" y="133"/>
                  </a:lnTo>
                  <a:lnTo>
                    <a:pt x="91" y="144"/>
                  </a:lnTo>
                  <a:lnTo>
                    <a:pt x="97" y="152"/>
                  </a:lnTo>
                  <a:lnTo>
                    <a:pt x="103" y="161"/>
                  </a:lnTo>
                  <a:lnTo>
                    <a:pt x="93" y="163"/>
                  </a:lnTo>
                  <a:lnTo>
                    <a:pt x="86" y="152"/>
                  </a:lnTo>
                  <a:lnTo>
                    <a:pt x="80" y="140"/>
                  </a:lnTo>
                  <a:lnTo>
                    <a:pt x="74" y="131"/>
                  </a:lnTo>
                  <a:lnTo>
                    <a:pt x="67" y="121"/>
                  </a:lnTo>
                  <a:lnTo>
                    <a:pt x="61" y="112"/>
                  </a:lnTo>
                  <a:lnTo>
                    <a:pt x="57" y="102"/>
                  </a:lnTo>
                  <a:lnTo>
                    <a:pt x="50" y="91"/>
                  </a:lnTo>
                  <a:lnTo>
                    <a:pt x="46" y="83"/>
                  </a:lnTo>
                  <a:lnTo>
                    <a:pt x="38" y="72"/>
                  </a:lnTo>
                  <a:lnTo>
                    <a:pt x="32" y="62"/>
                  </a:lnTo>
                  <a:lnTo>
                    <a:pt x="27" y="53"/>
                  </a:lnTo>
                  <a:lnTo>
                    <a:pt x="21" y="42"/>
                  </a:lnTo>
                  <a:lnTo>
                    <a:pt x="15" y="32"/>
                  </a:lnTo>
                  <a:lnTo>
                    <a:pt x="12" y="21"/>
                  </a:lnTo>
                  <a:lnTo>
                    <a:pt x="4" y="11"/>
                  </a:lnTo>
                  <a:lnTo>
                    <a:pt x="0" y="2"/>
                  </a:lnTo>
                  <a:lnTo>
                    <a:pt x="4" y="0"/>
                  </a:lnTo>
                  <a:lnTo>
                    <a:pt x="8" y="0"/>
                  </a:lnTo>
                  <a:lnTo>
                    <a:pt x="8" y="0"/>
                  </a:lnTo>
                  <a:close/>
                </a:path>
              </a:pathLst>
            </a:custGeom>
            <a:solidFill>
              <a:srgbClr val="CCCCCC"/>
            </a:solidFill>
            <a:ln w="9525">
              <a:noFill/>
            </a:ln>
          </p:spPr>
          <p:txBody>
            <a:bodyPr/>
            <a:p>
              <a:endParaRPr lang="zh-CN" altLang="en-US"/>
            </a:p>
          </p:txBody>
        </p:sp>
        <p:sp>
          <p:nvSpPr>
            <p:cNvPr id="185392" name="未知"/>
            <p:cNvSpPr/>
            <p:nvPr/>
          </p:nvSpPr>
          <p:spPr>
            <a:xfrm>
              <a:off x="354" y="226"/>
              <a:ext cx="50" cy="82"/>
            </a:xfrm>
            <a:custGeom>
              <a:avLst/>
              <a:gdLst/>
              <a:ahLst/>
              <a:cxnLst/>
              <a:pathLst>
                <a:path w="101" h="163">
                  <a:moveTo>
                    <a:pt x="8" y="0"/>
                  </a:moveTo>
                  <a:lnTo>
                    <a:pt x="8" y="2"/>
                  </a:lnTo>
                  <a:lnTo>
                    <a:pt x="10" y="5"/>
                  </a:lnTo>
                  <a:lnTo>
                    <a:pt x="13" y="13"/>
                  </a:lnTo>
                  <a:lnTo>
                    <a:pt x="21" y="23"/>
                  </a:lnTo>
                  <a:lnTo>
                    <a:pt x="27" y="34"/>
                  </a:lnTo>
                  <a:lnTo>
                    <a:pt x="34" y="44"/>
                  </a:lnTo>
                  <a:lnTo>
                    <a:pt x="42" y="57"/>
                  </a:lnTo>
                  <a:lnTo>
                    <a:pt x="50" y="70"/>
                  </a:lnTo>
                  <a:lnTo>
                    <a:pt x="57" y="83"/>
                  </a:lnTo>
                  <a:lnTo>
                    <a:pt x="63" y="97"/>
                  </a:lnTo>
                  <a:lnTo>
                    <a:pt x="70" y="108"/>
                  </a:lnTo>
                  <a:lnTo>
                    <a:pt x="80" y="121"/>
                  </a:lnTo>
                  <a:lnTo>
                    <a:pt x="86" y="133"/>
                  </a:lnTo>
                  <a:lnTo>
                    <a:pt x="91" y="142"/>
                  </a:lnTo>
                  <a:lnTo>
                    <a:pt x="97" y="152"/>
                  </a:lnTo>
                  <a:lnTo>
                    <a:pt x="101" y="159"/>
                  </a:lnTo>
                  <a:lnTo>
                    <a:pt x="93" y="163"/>
                  </a:lnTo>
                  <a:lnTo>
                    <a:pt x="86" y="154"/>
                  </a:lnTo>
                  <a:lnTo>
                    <a:pt x="80" y="142"/>
                  </a:lnTo>
                  <a:lnTo>
                    <a:pt x="74" y="133"/>
                  </a:lnTo>
                  <a:lnTo>
                    <a:pt x="67" y="121"/>
                  </a:lnTo>
                  <a:lnTo>
                    <a:pt x="61" y="112"/>
                  </a:lnTo>
                  <a:lnTo>
                    <a:pt x="57" y="102"/>
                  </a:lnTo>
                  <a:lnTo>
                    <a:pt x="50" y="93"/>
                  </a:lnTo>
                  <a:lnTo>
                    <a:pt x="46" y="83"/>
                  </a:lnTo>
                  <a:lnTo>
                    <a:pt x="38" y="72"/>
                  </a:lnTo>
                  <a:lnTo>
                    <a:pt x="32" y="63"/>
                  </a:lnTo>
                  <a:lnTo>
                    <a:pt x="27" y="53"/>
                  </a:lnTo>
                  <a:lnTo>
                    <a:pt x="21" y="44"/>
                  </a:lnTo>
                  <a:lnTo>
                    <a:pt x="15" y="32"/>
                  </a:lnTo>
                  <a:lnTo>
                    <a:pt x="10" y="23"/>
                  </a:lnTo>
                  <a:lnTo>
                    <a:pt x="4" y="13"/>
                  </a:lnTo>
                  <a:lnTo>
                    <a:pt x="0" y="2"/>
                  </a:lnTo>
                  <a:lnTo>
                    <a:pt x="4" y="2"/>
                  </a:lnTo>
                  <a:lnTo>
                    <a:pt x="8" y="0"/>
                  </a:lnTo>
                  <a:lnTo>
                    <a:pt x="8" y="0"/>
                  </a:lnTo>
                  <a:close/>
                </a:path>
              </a:pathLst>
            </a:custGeom>
            <a:solidFill>
              <a:srgbClr val="CCCCCC"/>
            </a:solidFill>
            <a:ln w="9525">
              <a:noFill/>
            </a:ln>
          </p:spPr>
          <p:txBody>
            <a:bodyPr/>
            <a:p>
              <a:endParaRPr lang="zh-CN" altLang="en-US"/>
            </a:p>
          </p:txBody>
        </p:sp>
        <p:sp>
          <p:nvSpPr>
            <p:cNvPr id="185393" name="未知"/>
            <p:cNvSpPr/>
            <p:nvPr/>
          </p:nvSpPr>
          <p:spPr>
            <a:xfrm>
              <a:off x="333" y="228"/>
              <a:ext cx="51" cy="82"/>
            </a:xfrm>
            <a:custGeom>
              <a:avLst/>
              <a:gdLst/>
              <a:ahLst/>
              <a:cxnLst/>
              <a:pathLst>
                <a:path w="101" h="163">
                  <a:moveTo>
                    <a:pt x="8" y="0"/>
                  </a:moveTo>
                  <a:lnTo>
                    <a:pt x="8" y="1"/>
                  </a:lnTo>
                  <a:lnTo>
                    <a:pt x="10" y="5"/>
                  </a:lnTo>
                  <a:lnTo>
                    <a:pt x="14" y="13"/>
                  </a:lnTo>
                  <a:lnTo>
                    <a:pt x="21" y="22"/>
                  </a:lnTo>
                  <a:lnTo>
                    <a:pt x="27" y="34"/>
                  </a:lnTo>
                  <a:lnTo>
                    <a:pt x="35" y="43"/>
                  </a:lnTo>
                  <a:lnTo>
                    <a:pt x="38" y="51"/>
                  </a:lnTo>
                  <a:lnTo>
                    <a:pt x="42" y="57"/>
                  </a:lnTo>
                  <a:lnTo>
                    <a:pt x="46" y="64"/>
                  </a:lnTo>
                  <a:lnTo>
                    <a:pt x="48" y="72"/>
                  </a:lnTo>
                  <a:lnTo>
                    <a:pt x="55" y="83"/>
                  </a:lnTo>
                  <a:lnTo>
                    <a:pt x="63" y="97"/>
                  </a:lnTo>
                  <a:lnTo>
                    <a:pt x="71" y="110"/>
                  </a:lnTo>
                  <a:lnTo>
                    <a:pt x="78" y="123"/>
                  </a:lnTo>
                  <a:lnTo>
                    <a:pt x="84" y="133"/>
                  </a:lnTo>
                  <a:lnTo>
                    <a:pt x="92" y="144"/>
                  </a:lnTo>
                  <a:lnTo>
                    <a:pt x="95" y="154"/>
                  </a:lnTo>
                  <a:lnTo>
                    <a:pt x="101" y="161"/>
                  </a:lnTo>
                  <a:lnTo>
                    <a:pt x="92" y="163"/>
                  </a:lnTo>
                  <a:lnTo>
                    <a:pt x="84" y="154"/>
                  </a:lnTo>
                  <a:lnTo>
                    <a:pt x="80" y="142"/>
                  </a:lnTo>
                  <a:lnTo>
                    <a:pt x="73" y="133"/>
                  </a:lnTo>
                  <a:lnTo>
                    <a:pt x="67" y="121"/>
                  </a:lnTo>
                  <a:lnTo>
                    <a:pt x="61" y="110"/>
                  </a:lnTo>
                  <a:lnTo>
                    <a:pt x="55" y="100"/>
                  </a:lnTo>
                  <a:lnTo>
                    <a:pt x="50" y="91"/>
                  </a:lnTo>
                  <a:lnTo>
                    <a:pt x="46" y="83"/>
                  </a:lnTo>
                  <a:lnTo>
                    <a:pt x="38" y="72"/>
                  </a:lnTo>
                  <a:lnTo>
                    <a:pt x="33" y="62"/>
                  </a:lnTo>
                  <a:lnTo>
                    <a:pt x="27" y="51"/>
                  </a:lnTo>
                  <a:lnTo>
                    <a:pt x="21" y="43"/>
                  </a:lnTo>
                  <a:lnTo>
                    <a:pt x="16" y="32"/>
                  </a:lnTo>
                  <a:lnTo>
                    <a:pt x="10" y="22"/>
                  </a:lnTo>
                  <a:lnTo>
                    <a:pt x="4" y="13"/>
                  </a:lnTo>
                  <a:lnTo>
                    <a:pt x="0" y="1"/>
                  </a:lnTo>
                  <a:lnTo>
                    <a:pt x="2" y="1"/>
                  </a:lnTo>
                  <a:lnTo>
                    <a:pt x="8" y="0"/>
                  </a:lnTo>
                  <a:lnTo>
                    <a:pt x="8" y="0"/>
                  </a:lnTo>
                  <a:close/>
                </a:path>
              </a:pathLst>
            </a:custGeom>
            <a:solidFill>
              <a:srgbClr val="CCCCCC"/>
            </a:solidFill>
            <a:ln w="9525">
              <a:noFill/>
            </a:ln>
          </p:spPr>
          <p:txBody>
            <a:bodyPr/>
            <a:p>
              <a:endParaRPr lang="zh-CN" altLang="en-US"/>
            </a:p>
          </p:txBody>
        </p:sp>
        <p:sp>
          <p:nvSpPr>
            <p:cNvPr id="185394" name="未知"/>
            <p:cNvSpPr/>
            <p:nvPr/>
          </p:nvSpPr>
          <p:spPr>
            <a:xfrm>
              <a:off x="309" y="231"/>
              <a:ext cx="51" cy="83"/>
            </a:xfrm>
            <a:custGeom>
              <a:avLst/>
              <a:gdLst/>
              <a:ahLst/>
              <a:cxnLst/>
              <a:pathLst>
                <a:path w="101" h="166">
                  <a:moveTo>
                    <a:pt x="7" y="0"/>
                  </a:moveTo>
                  <a:lnTo>
                    <a:pt x="7" y="2"/>
                  </a:lnTo>
                  <a:lnTo>
                    <a:pt x="11" y="8"/>
                  </a:lnTo>
                  <a:lnTo>
                    <a:pt x="15" y="14"/>
                  </a:lnTo>
                  <a:lnTo>
                    <a:pt x="21" y="25"/>
                  </a:lnTo>
                  <a:lnTo>
                    <a:pt x="26" y="35"/>
                  </a:lnTo>
                  <a:lnTo>
                    <a:pt x="34" y="46"/>
                  </a:lnTo>
                  <a:lnTo>
                    <a:pt x="42" y="57"/>
                  </a:lnTo>
                  <a:lnTo>
                    <a:pt x="49" y="71"/>
                  </a:lnTo>
                  <a:lnTo>
                    <a:pt x="57" y="84"/>
                  </a:lnTo>
                  <a:lnTo>
                    <a:pt x="64" y="97"/>
                  </a:lnTo>
                  <a:lnTo>
                    <a:pt x="72" y="109"/>
                  </a:lnTo>
                  <a:lnTo>
                    <a:pt x="78" y="124"/>
                  </a:lnTo>
                  <a:lnTo>
                    <a:pt x="85" y="133"/>
                  </a:lnTo>
                  <a:lnTo>
                    <a:pt x="91" y="145"/>
                  </a:lnTo>
                  <a:lnTo>
                    <a:pt x="95" y="154"/>
                  </a:lnTo>
                  <a:lnTo>
                    <a:pt x="101" y="162"/>
                  </a:lnTo>
                  <a:lnTo>
                    <a:pt x="93" y="166"/>
                  </a:lnTo>
                  <a:lnTo>
                    <a:pt x="85" y="154"/>
                  </a:lnTo>
                  <a:lnTo>
                    <a:pt x="80" y="143"/>
                  </a:lnTo>
                  <a:lnTo>
                    <a:pt x="74" y="133"/>
                  </a:lnTo>
                  <a:lnTo>
                    <a:pt x="68" y="124"/>
                  </a:lnTo>
                  <a:lnTo>
                    <a:pt x="61" y="112"/>
                  </a:lnTo>
                  <a:lnTo>
                    <a:pt x="57" y="103"/>
                  </a:lnTo>
                  <a:lnTo>
                    <a:pt x="49" y="92"/>
                  </a:lnTo>
                  <a:lnTo>
                    <a:pt x="45" y="84"/>
                  </a:lnTo>
                  <a:lnTo>
                    <a:pt x="38" y="73"/>
                  </a:lnTo>
                  <a:lnTo>
                    <a:pt x="32" y="63"/>
                  </a:lnTo>
                  <a:lnTo>
                    <a:pt x="26" y="54"/>
                  </a:lnTo>
                  <a:lnTo>
                    <a:pt x="23" y="44"/>
                  </a:lnTo>
                  <a:lnTo>
                    <a:pt x="15" y="33"/>
                  </a:lnTo>
                  <a:lnTo>
                    <a:pt x="11" y="23"/>
                  </a:lnTo>
                  <a:lnTo>
                    <a:pt x="4" y="14"/>
                  </a:lnTo>
                  <a:lnTo>
                    <a:pt x="0" y="4"/>
                  </a:lnTo>
                  <a:lnTo>
                    <a:pt x="4" y="2"/>
                  </a:lnTo>
                  <a:lnTo>
                    <a:pt x="7" y="0"/>
                  </a:lnTo>
                  <a:lnTo>
                    <a:pt x="7" y="0"/>
                  </a:lnTo>
                  <a:close/>
                </a:path>
              </a:pathLst>
            </a:custGeom>
            <a:solidFill>
              <a:srgbClr val="CCCCCC"/>
            </a:solidFill>
            <a:ln w="9525">
              <a:noFill/>
            </a:ln>
          </p:spPr>
          <p:txBody>
            <a:bodyPr/>
            <a:p>
              <a:endParaRPr lang="zh-CN" altLang="en-US"/>
            </a:p>
          </p:txBody>
        </p:sp>
        <p:sp>
          <p:nvSpPr>
            <p:cNvPr id="185395" name="未知"/>
            <p:cNvSpPr/>
            <p:nvPr/>
          </p:nvSpPr>
          <p:spPr>
            <a:xfrm>
              <a:off x="142" y="95"/>
              <a:ext cx="264" cy="120"/>
            </a:xfrm>
            <a:custGeom>
              <a:avLst/>
              <a:gdLst/>
              <a:ahLst/>
              <a:cxnLst/>
              <a:pathLst>
                <a:path w="529" h="240">
                  <a:moveTo>
                    <a:pt x="126" y="234"/>
                  </a:moveTo>
                  <a:lnTo>
                    <a:pt x="31" y="94"/>
                  </a:lnTo>
                  <a:lnTo>
                    <a:pt x="529" y="18"/>
                  </a:lnTo>
                  <a:lnTo>
                    <a:pt x="519" y="0"/>
                  </a:lnTo>
                  <a:lnTo>
                    <a:pt x="0" y="82"/>
                  </a:lnTo>
                  <a:lnTo>
                    <a:pt x="111" y="240"/>
                  </a:lnTo>
                  <a:lnTo>
                    <a:pt x="126" y="234"/>
                  </a:lnTo>
                  <a:lnTo>
                    <a:pt x="126" y="234"/>
                  </a:lnTo>
                  <a:close/>
                </a:path>
              </a:pathLst>
            </a:custGeom>
            <a:solidFill>
              <a:srgbClr val="000000"/>
            </a:solidFill>
            <a:ln w="9525">
              <a:noFill/>
            </a:ln>
          </p:spPr>
          <p:txBody>
            <a:bodyPr/>
            <a:p>
              <a:endParaRPr lang="zh-CN" altLang="en-US"/>
            </a:p>
          </p:txBody>
        </p:sp>
        <p:sp>
          <p:nvSpPr>
            <p:cNvPr id="185396" name="未知"/>
            <p:cNvSpPr/>
            <p:nvPr/>
          </p:nvSpPr>
          <p:spPr>
            <a:xfrm>
              <a:off x="288" y="238"/>
              <a:ext cx="50" cy="82"/>
            </a:xfrm>
            <a:custGeom>
              <a:avLst/>
              <a:gdLst/>
              <a:ahLst/>
              <a:cxnLst/>
              <a:pathLst>
                <a:path w="101" h="165">
                  <a:moveTo>
                    <a:pt x="8" y="0"/>
                  </a:moveTo>
                  <a:lnTo>
                    <a:pt x="8" y="1"/>
                  </a:lnTo>
                  <a:lnTo>
                    <a:pt x="10" y="7"/>
                  </a:lnTo>
                  <a:lnTo>
                    <a:pt x="13" y="15"/>
                  </a:lnTo>
                  <a:lnTo>
                    <a:pt x="21" y="24"/>
                  </a:lnTo>
                  <a:lnTo>
                    <a:pt x="27" y="34"/>
                  </a:lnTo>
                  <a:lnTo>
                    <a:pt x="34" y="45"/>
                  </a:lnTo>
                  <a:lnTo>
                    <a:pt x="42" y="59"/>
                  </a:lnTo>
                  <a:lnTo>
                    <a:pt x="48" y="72"/>
                  </a:lnTo>
                  <a:lnTo>
                    <a:pt x="55" y="85"/>
                  </a:lnTo>
                  <a:lnTo>
                    <a:pt x="63" y="98"/>
                  </a:lnTo>
                  <a:lnTo>
                    <a:pt x="70" y="110"/>
                  </a:lnTo>
                  <a:lnTo>
                    <a:pt x="80" y="123"/>
                  </a:lnTo>
                  <a:lnTo>
                    <a:pt x="86" y="135"/>
                  </a:lnTo>
                  <a:lnTo>
                    <a:pt x="91" y="144"/>
                  </a:lnTo>
                  <a:lnTo>
                    <a:pt x="97" y="154"/>
                  </a:lnTo>
                  <a:lnTo>
                    <a:pt x="101" y="161"/>
                  </a:lnTo>
                  <a:lnTo>
                    <a:pt x="93" y="165"/>
                  </a:lnTo>
                  <a:lnTo>
                    <a:pt x="86" y="154"/>
                  </a:lnTo>
                  <a:lnTo>
                    <a:pt x="80" y="142"/>
                  </a:lnTo>
                  <a:lnTo>
                    <a:pt x="72" y="133"/>
                  </a:lnTo>
                  <a:lnTo>
                    <a:pt x="69" y="123"/>
                  </a:lnTo>
                  <a:lnTo>
                    <a:pt x="63" y="112"/>
                  </a:lnTo>
                  <a:lnTo>
                    <a:pt x="55" y="102"/>
                  </a:lnTo>
                  <a:lnTo>
                    <a:pt x="50" y="91"/>
                  </a:lnTo>
                  <a:lnTo>
                    <a:pt x="46" y="83"/>
                  </a:lnTo>
                  <a:lnTo>
                    <a:pt x="38" y="72"/>
                  </a:lnTo>
                  <a:lnTo>
                    <a:pt x="32" y="64"/>
                  </a:lnTo>
                  <a:lnTo>
                    <a:pt x="27" y="53"/>
                  </a:lnTo>
                  <a:lnTo>
                    <a:pt x="21" y="43"/>
                  </a:lnTo>
                  <a:lnTo>
                    <a:pt x="15" y="32"/>
                  </a:lnTo>
                  <a:lnTo>
                    <a:pt x="10" y="22"/>
                  </a:lnTo>
                  <a:lnTo>
                    <a:pt x="4" y="13"/>
                  </a:lnTo>
                  <a:lnTo>
                    <a:pt x="0" y="3"/>
                  </a:lnTo>
                  <a:lnTo>
                    <a:pt x="4" y="1"/>
                  </a:lnTo>
                  <a:lnTo>
                    <a:pt x="8" y="0"/>
                  </a:lnTo>
                  <a:lnTo>
                    <a:pt x="8" y="0"/>
                  </a:lnTo>
                  <a:close/>
                </a:path>
              </a:pathLst>
            </a:custGeom>
            <a:solidFill>
              <a:srgbClr val="CCCCCC"/>
            </a:solidFill>
            <a:ln w="9525">
              <a:noFill/>
            </a:ln>
          </p:spPr>
          <p:txBody>
            <a:bodyPr/>
            <a:p>
              <a:endParaRPr lang="zh-CN" altLang="en-US"/>
            </a:p>
          </p:txBody>
        </p:sp>
      </p:grpSp>
      <p:grpSp>
        <p:nvGrpSpPr>
          <p:cNvPr id="69686" name="组合 69685"/>
          <p:cNvGrpSpPr/>
          <p:nvPr/>
        </p:nvGrpSpPr>
        <p:grpSpPr>
          <a:xfrm>
            <a:off x="0" y="5849938"/>
            <a:ext cx="1862138" cy="792162"/>
            <a:chOff x="0" y="0"/>
            <a:chExt cx="1173" cy="499"/>
          </a:xfrm>
        </p:grpSpPr>
        <p:grpSp>
          <p:nvGrpSpPr>
            <p:cNvPr id="185398" name="组合 69686"/>
            <p:cNvGrpSpPr/>
            <p:nvPr/>
          </p:nvGrpSpPr>
          <p:grpSpPr>
            <a:xfrm>
              <a:off x="0" y="34"/>
              <a:ext cx="1173" cy="465"/>
              <a:chOff x="0" y="0"/>
              <a:chExt cx="1173" cy="465"/>
            </a:xfrm>
          </p:grpSpPr>
          <p:sp>
            <p:nvSpPr>
              <p:cNvPr id="185399" name="未知"/>
              <p:cNvSpPr/>
              <p:nvPr/>
            </p:nvSpPr>
            <p:spPr>
              <a:xfrm>
                <a:off x="0" y="103"/>
                <a:ext cx="1136" cy="362"/>
              </a:xfrm>
              <a:custGeom>
                <a:avLst/>
                <a:gdLst/>
                <a:ahLst/>
                <a:cxnLst/>
                <a:pathLst>
                  <a:path w="2271" h="724">
                    <a:moveTo>
                      <a:pt x="129" y="0"/>
                    </a:moveTo>
                    <a:lnTo>
                      <a:pt x="24" y="700"/>
                    </a:lnTo>
                    <a:lnTo>
                      <a:pt x="26" y="700"/>
                    </a:lnTo>
                    <a:lnTo>
                      <a:pt x="34" y="700"/>
                    </a:lnTo>
                    <a:lnTo>
                      <a:pt x="40" y="700"/>
                    </a:lnTo>
                    <a:lnTo>
                      <a:pt x="49" y="700"/>
                    </a:lnTo>
                    <a:lnTo>
                      <a:pt x="57" y="700"/>
                    </a:lnTo>
                    <a:lnTo>
                      <a:pt x="70" y="702"/>
                    </a:lnTo>
                    <a:lnTo>
                      <a:pt x="74" y="700"/>
                    </a:lnTo>
                    <a:lnTo>
                      <a:pt x="80" y="700"/>
                    </a:lnTo>
                    <a:lnTo>
                      <a:pt x="87" y="700"/>
                    </a:lnTo>
                    <a:lnTo>
                      <a:pt x="95" y="700"/>
                    </a:lnTo>
                    <a:lnTo>
                      <a:pt x="101" y="698"/>
                    </a:lnTo>
                    <a:lnTo>
                      <a:pt x="108" y="698"/>
                    </a:lnTo>
                    <a:lnTo>
                      <a:pt x="116" y="698"/>
                    </a:lnTo>
                    <a:lnTo>
                      <a:pt x="123" y="698"/>
                    </a:lnTo>
                    <a:lnTo>
                      <a:pt x="131" y="694"/>
                    </a:lnTo>
                    <a:lnTo>
                      <a:pt x="140" y="694"/>
                    </a:lnTo>
                    <a:lnTo>
                      <a:pt x="148" y="692"/>
                    </a:lnTo>
                    <a:lnTo>
                      <a:pt x="159" y="692"/>
                    </a:lnTo>
                    <a:lnTo>
                      <a:pt x="169" y="690"/>
                    </a:lnTo>
                    <a:lnTo>
                      <a:pt x="178" y="688"/>
                    </a:lnTo>
                    <a:lnTo>
                      <a:pt x="190" y="686"/>
                    </a:lnTo>
                    <a:lnTo>
                      <a:pt x="199" y="685"/>
                    </a:lnTo>
                    <a:lnTo>
                      <a:pt x="213" y="679"/>
                    </a:lnTo>
                    <a:lnTo>
                      <a:pt x="226" y="677"/>
                    </a:lnTo>
                    <a:lnTo>
                      <a:pt x="234" y="673"/>
                    </a:lnTo>
                    <a:lnTo>
                      <a:pt x="241" y="673"/>
                    </a:lnTo>
                    <a:lnTo>
                      <a:pt x="249" y="669"/>
                    </a:lnTo>
                    <a:lnTo>
                      <a:pt x="256" y="669"/>
                    </a:lnTo>
                    <a:lnTo>
                      <a:pt x="264" y="666"/>
                    </a:lnTo>
                    <a:lnTo>
                      <a:pt x="270" y="664"/>
                    </a:lnTo>
                    <a:lnTo>
                      <a:pt x="277" y="660"/>
                    </a:lnTo>
                    <a:lnTo>
                      <a:pt x="285" y="658"/>
                    </a:lnTo>
                    <a:lnTo>
                      <a:pt x="292" y="656"/>
                    </a:lnTo>
                    <a:lnTo>
                      <a:pt x="302" y="654"/>
                    </a:lnTo>
                    <a:lnTo>
                      <a:pt x="310" y="652"/>
                    </a:lnTo>
                    <a:lnTo>
                      <a:pt x="319" y="650"/>
                    </a:lnTo>
                    <a:lnTo>
                      <a:pt x="327" y="647"/>
                    </a:lnTo>
                    <a:lnTo>
                      <a:pt x="336" y="645"/>
                    </a:lnTo>
                    <a:lnTo>
                      <a:pt x="344" y="641"/>
                    </a:lnTo>
                    <a:lnTo>
                      <a:pt x="353" y="637"/>
                    </a:lnTo>
                    <a:lnTo>
                      <a:pt x="361" y="633"/>
                    </a:lnTo>
                    <a:lnTo>
                      <a:pt x="372" y="631"/>
                    </a:lnTo>
                    <a:lnTo>
                      <a:pt x="380" y="628"/>
                    </a:lnTo>
                    <a:lnTo>
                      <a:pt x="389" y="626"/>
                    </a:lnTo>
                    <a:lnTo>
                      <a:pt x="399" y="622"/>
                    </a:lnTo>
                    <a:lnTo>
                      <a:pt x="408" y="618"/>
                    </a:lnTo>
                    <a:lnTo>
                      <a:pt x="418" y="614"/>
                    </a:lnTo>
                    <a:lnTo>
                      <a:pt x="429" y="610"/>
                    </a:lnTo>
                    <a:lnTo>
                      <a:pt x="439" y="607"/>
                    </a:lnTo>
                    <a:lnTo>
                      <a:pt x="448" y="603"/>
                    </a:lnTo>
                    <a:lnTo>
                      <a:pt x="460" y="599"/>
                    </a:lnTo>
                    <a:lnTo>
                      <a:pt x="471" y="597"/>
                    </a:lnTo>
                    <a:lnTo>
                      <a:pt x="481" y="591"/>
                    </a:lnTo>
                    <a:lnTo>
                      <a:pt x="490" y="588"/>
                    </a:lnTo>
                    <a:lnTo>
                      <a:pt x="500" y="582"/>
                    </a:lnTo>
                    <a:lnTo>
                      <a:pt x="511" y="578"/>
                    </a:lnTo>
                    <a:lnTo>
                      <a:pt x="522" y="574"/>
                    </a:lnTo>
                    <a:lnTo>
                      <a:pt x="534" y="570"/>
                    </a:lnTo>
                    <a:lnTo>
                      <a:pt x="543" y="565"/>
                    </a:lnTo>
                    <a:lnTo>
                      <a:pt x="555" y="561"/>
                    </a:lnTo>
                    <a:lnTo>
                      <a:pt x="566" y="555"/>
                    </a:lnTo>
                    <a:lnTo>
                      <a:pt x="578" y="551"/>
                    </a:lnTo>
                    <a:lnTo>
                      <a:pt x="589" y="546"/>
                    </a:lnTo>
                    <a:lnTo>
                      <a:pt x="600" y="542"/>
                    </a:lnTo>
                    <a:lnTo>
                      <a:pt x="612" y="534"/>
                    </a:lnTo>
                    <a:lnTo>
                      <a:pt x="625" y="532"/>
                    </a:lnTo>
                    <a:lnTo>
                      <a:pt x="637" y="525"/>
                    </a:lnTo>
                    <a:lnTo>
                      <a:pt x="650" y="521"/>
                    </a:lnTo>
                    <a:lnTo>
                      <a:pt x="661" y="515"/>
                    </a:lnTo>
                    <a:lnTo>
                      <a:pt x="675" y="510"/>
                    </a:lnTo>
                    <a:lnTo>
                      <a:pt x="688" y="504"/>
                    </a:lnTo>
                    <a:lnTo>
                      <a:pt x="701" y="498"/>
                    </a:lnTo>
                    <a:lnTo>
                      <a:pt x="713" y="493"/>
                    </a:lnTo>
                    <a:lnTo>
                      <a:pt x="726" y="487"/>
                    </a:lnTo>
                    <a:lnTo>
                      <a:pt x="739" y="479"/>
                    </a:lnTo>
                    <a:lnTo>
                      <a:pt x="754" y="475"/>
                    </a:lnTo>
                    <a:lnTo>
                      <a:pt x="766" y="468"/>
                    </a:lnTo>
                    <a:lnTo>
                      <a:pt x="779" y="462"/>
                    </a:lnTo>
                    <a:lnTo>
                      <a:pt x="794" y="455"/>
                    </a:lnTo>
                    <a:lnTo>
                      <a:pt x="808" y="449"/>
                    </a:lnTo>
                    <a:lnTo>
                      <a:pt x="821" y="443"/>
                    </a:lnTo>
                    <a:lnTo>
                      <a:pt x="836" y="437"/>
                    </a:lnTo>
                    <a:lnTo>
                      <a:pt x="849" y="430"/>
                    </a:lnTo>
                    <a:lnTo>
                      <a:pt x="865" y="424"/>
                    </a:lnTo>
                    <a:lnTo>
                      <a:pt x="889" y="411"/>
                    </a:lnTo>
                    <a:lnTo>
                      <a:pt x="914" y="397"/>
                    </a:lnTo>
                    <a:lnTo>
                      <a:pt x="937" y="388"/>
                    </a:lnTo>
                    <a:lnTo>
                      <a:pt x="962" y="377"/>
                    </a:lnTo>
                    <a:lnTo>
                      <a:pt x="983" y="365"/>
                    </a:lnTo>
                    <a:lnTo>
                      <a:pt x="1005" y="356"/>
                    </a:lnTo>
                    <a:lnTo>
                      <a:pt x="1026" y="344"/>
                    </a:lnTo>
                    <a:lnTo>
                      <a:pt x="1049" y="337"/>
                    </a:lnTo>
                    <a:lnTo>
                      <a:pt x="1068" y="325"/>
                    </a:lnTo>
                    <a:lnTo>
                      <a:pt x="1087" y="318"/>
                    </a:lnTo>
                    <a:lnTo>
                      <a:pt x="1106" y="308"/>
                    </a:lnTo>
                    <a:lnTo>
                      <a:pt x="1125" y="301"/>
                    </a:lnTo>
                    <a:lnTo>
                      <a:pt x="1142" y="293"/>
                    </a:lnTo>
                    <a:lnTo>
                      <a:pt x="1159" y="285"/>
                    </a:lnTo>
                    <a:lnTo>
                      <a:pt x="1176" y="278"/>
                    </a:lnTo>
                    <a:lnTo>
                      <a:pt x="1194" y="270"/>
                    </a:lnTo>
                    <a:lnTo>
                      <a:pt x="1207" y="264"/>
                    </a:lnTo>
                    <a:lnTo>
                      <a:pt x="1222" y="257"/>
                    </a:lnTo>
                    <a:lnTo>
                      <a:pt x="1237" y="249"/>
                    </a:lnTo>
                    <a:lnTo>
                      <a:pt x="1252" y="245"/>
                    </a:lnTo>
                    <a:lnTo>
                      <a:pt x="1264" y="240"/>
                    </a:lnTo>
                    <a:lnTo>
                      <a:pt x="1277" y="234"/>
                    </a:lnTo>
                    <a:lnTo>
                      <a:pt x="1292" y="228"/>
                    </a:lnTo>
                    <a:lnTo>
                      <a:pt x="1306" y="224"/>
                    </a:lnTo>
                    <a:lnTo>
                      <a:pt x="1317" y="221"/>
                    </a:lnTo>
                    <a:lnTo>
                      <a:pt x="1328" y="215"/>
                    </a:lnTo>
                    <a:lnTo>
                      <a:pt x="1340" y="211"/>
                    </a:lnTo>
                    <a:lnTo>
                      <a:pt x="1351" y="207"/>
                    </a:lnTo>
                    <a:lnTo>
                      <a:pt x="1361" y="204"/>
                    </a:lnTo>
                    <a:lnTo>
                      <a:pt x="1372" y="200"/>
                    </a:lnTo>
                    <a:lnTo>
                      <a:pt x="1384" y="198"/>
                    </a:lnTo>
                    <a:lnTo>
                      <a:pt x="1393" y="196"/>
                    </a:lnTo>
                    <a:lnTo>
                      <a:pt x="1403" y="192"/>
                    </a:lnTo>
                    <a:lnTo>
                      <a:pt x="1412" y="188"/>
                    </a:lnTo>
                    <a:lnTo>
                      <a:pt x="1422" y="186"/>
                    </a:lnTo>
                    <a:lnTo>
                      <a:pt x="1431" y="185"/>
                    </a:lnTo>
                    <a:lnTo>
                      <a:pt x="1439" y="181"/>
                    </a:lnTo>
                    <a:lnTo>
                      <a:pt x="1448" y="179"/>
                    </a:lnTo>
                    <a:lnTo>
                      <a:pt x="1456" y="177"/>
                    </a:lnTo>
                    <a:lnTo>
                      <a:pt x="1465" y="177"/>
                    </a:lnTo>
                    <a:lnTo>
                      <a:pt x="1473" y="175"/>
                    </a:lnTo>
                    <a:lnTo>
                      <a:pt x="1481" y="173"/>
                    </a:lnTo>
                    <a:lnTo>
                      <a:pt x="1488" y="171"/>
                    </a:lnTo>
                    <a:lnTo>
                      <a:pt x="1498" y="171"/>
                    </a:lnTo>
                    <a:lnTo>
                      <a:pt x="1505" y="169"/>
                    </a:lnTo>
                    <a:lnTo>
                      <a:pt x="1513" y="169"/>
                    </a:lnTo>
                    <a:lnTo>
                      <a:pt x="1520" y="169"/>
                    </a:lnTo>
                    <a:lnTo>
                      <a:pt x="1530" y="169"/>
                    </a:lnTo>
                    <a:lnTo>
                      <a:pt x="1538" y="167"/>
                    </a:lnTo>
                    <a:lnTo>
                      <a:pt x="1545" y="167"/>
                    </a:lnTo>
                    <a:lnTo>
                      <a:pt x="1551" y="166"/>
                    </a:lnTo>
                    <a:lnTo>
                      <a:pt x="1560" y="166"/>
                    </a:lnTo>
                    <a:lnTo>
                      <a:pt x="1568" y="166"/>
                    </a:lnTo>
                    <a:lnTo>
                      <a:pt x="1576" y="166"/>
                    </a:lnTo>
                    <a:lnTo>
                      <a:pt x="1585" y="166"/>
                    </a:lnTo>
                    <a:lnTo>
                      <a:pt x="1595" y="167"/>
                    </a:lnTo>
                    <a:lnTo>
                      <a:pt x="1602" y="167"/>
                    </a:lnTo>
                    <a:lnTo>
                      <a:pt x="1612" y="167"/>
                    </a:lnTo>
                    <a:lnTo>
                      <a:pt x="1619" y="167"/>
                    </a:lnTo>
                    <a:lnTo>
                      <a:pt x="1629" y="167"/>
                    </a:lnTo>
                    <a:lnTo>
                      <a:pt x="1638" y="167"/>
                    </a:lnTo>
                    <a:lnTo>
                      <a:pt x="1648" y="169"/>
                    </a:lnTo>
                    <a:lnTo>
                      <a:pt x="1657" y="169"/>
                    </a:lnTo>
                    <a:lnTo>
                      <a:pt x="1669" y="169"/>
                    </a:lnTo>
                    <a:lnTo>
                      <a:pt x="1678" y="169"/>
                    </a:lnTo>
                    <a:lnTo>
                      <a:pt x="1688" y="169"/>
                    </a:lnTo>
                    <a:lnTo>
                      <a:pt x="1695" y="169"/>
                    </a:lnTo>
                    <a:lnTo>
                      <a:pt x="1707" y="169"/>
                    </a:lnTo>
                    <a:lnTo>
                      <a:pt x="1714" y="169"/>
                    </a:lnTo>
                    <a:lnTo>
                      <a:pt x="1724" y="169"/>
                    </a:lnTo>
                    <a:lnTo>
                      <a:pt x="1731" y="169"/>
                    </a:lnTo>
                    <a:lnTo>
                      <a:pt x="1741" y="171"/>
                    </a:lnTo>
                    <a:lnTo>
                      <a:pt x="1749" y="171"/>
                    </a:lnTo>
                    <a:lnTo>
                      <a:pt x="1758" y="171"/>
                    </a:lnTo>
                    <a:lnTo>
                      <a:pt x="1766" y="171"/>
                    </a:lnTo>
                    <a:lnTo>
                      <a:pt x="1773" y="173"/>
                    </a:lnTo>
                    <a:lnTo>
                      <a:pt x="1781" y="173"/>
                    </a:lnTo>
                    <a:lnTo>
                      <a:pt x="1788" y="173"/>
                    </a:lnTo>
                    <a:lnTo>
                      <a:pt x="1796" y="173"/>
                    </a:lnTo>
                    <a:lnTo>
                      <a:pt x="1804" y="175"/>
                    </a:lnTo>
                    <a:lnTo>
                      <a:pt x="1815" y="175"/>
                    </a:lnTo>
                    <a:lnTo>
                      <a:pt x="1828" y="175"/>
                    </a:lnTo>
                    <a:lnTo>
                      <a:pt x="1840" y="175"/>
                    </a:lnTo>
                    <a:lnTo>
                      <a:pt x="1853" y="177"/>
                    </a:lnTo>
                    <a:lnTo>
                      <a:pt x="1865" y="177"/>
                    </a:lnTo>
                    <a:lnTo>
                      <a:pt x="1874" y="179"/>
                    </a:lnTo>
                    <a:lnTo>
                      <a:pt x="1885" y="179"/>
                    </a:lnTo>
                    <a:lnTo>
                      <a:pt x="1895" y="181"/>
                    </a:lnTo>
                    <a:lnTo>
                      <a:pt x="1903" y="181"/>
                    </a:lnTo>
                    <a:lnTo>
                      <a:pt x="1910" y="181"/>
                    </a:lnTo>
                    <a:lnTo>
                      <a:pt x="1918" y="181"/>
                    </a:lnTo>
                    <a:lnTo>
                      <a:pt x="1927" y="183"/>
                    </a:lnTo>
                    <a:lnTo>
                      <a:pt x="1933" y="183"/>
                    </a:lnTo>
                    <a:lnTo>
                      <a:pt x="1941" y="183"/>
                    </a:lnTo>
                    <a:lnTo>
                      <a:pt x="1946" y="183"/>
                    </a:lnTo>
                    <a:lnTo>
                      <a:pt x="1954" y="185"/>
                    </a:lnTo>
                    <a:lnTo>
                      <a:pt x="1963" y="183"/>
                    </a:lnTo>
                    <a:lnTo>
                      <a:pt x="1975" y="183"/>
                    </a:lnTo>
                    <a:lnTo>
                      <a:pt x="1982" y="183"/>
                    </a:lnTo>
                    <a:lnTo>
                      <a:pt x="1994" y="183"/>
                    </a:lnTo>
                    <a:lnTo>
                      <a:pt x="1998" y="181"/>
                    </a:lnTo>
                    <a:lnTo>
                      <a:pt x="2003" y="179"/>
                    </a:lnTo>
                    <a:lnTo>
                      <a:pt x="2009" y="179"/>
                    </a:lnTo>
                    <a:lnTo>
                      <a:pt x="2017" y="177"/>
                    </a:lnTo>
                    <a:lnTo>
                      <a:pt x="2024" y="175"/>
                    </a:lnTo>
                    <a:lnTo>
                      <a:pt x="2034" y="173"/>
                    </a:lnTo>
                    <a:lnTo>
                      <a:pt x="2043" y="169"/>
                    </a:lnTo>
                    <a:lnTo>
                      <a:pt x="2055" y="169"/>
                    </a:lnTo>
                    <a:lnTo>
                      <a:pt x="2064" y="166"/>
                    </a:lnTo>
                    <a:lnTo>
                      <a:pt x="2076" y="162"/>
                    </a:lnTo>
                    <a:lnTo>
                      <a:pt x="2087" y="160"/>
                    </a:lnTo>
                    <a:lnTo>
                      <a:pt x="2100" y="158"/>
                    </a:lnTo>
                    <a:lnTo>
                      <a:pt x="2110" y="154"/>
                    </a:lnTo>
                    <a:lnTo>
                      <a:pt x="2123" y="152"/>
                    </a:lnTo>
                    <a:lnTo>
                      <a:pt x="2134" y="148"/>
                    </a:lnTo>
                    <a:lnTo>
                      <a:pt x="2148" y="147"/>
                    </a:lnTo>
                    <a:lnTo>
                      <a:pt x="2159" y="143"/>
                    </a:lnTo>
                    <a:lnTo>
                      <a:pt x="2171" y="139"/>
                    </a:lnTo>
                    <a:lnTo>
                      <a:pt x="2182" y="137"/>
                    </a:lnTo>
                    <a:lnTo>
                      <a:pt x="2193" y="133"/>
                    </a:lnTo>
                    <a:lnTo>
                      <a:pt x="2205" y="129"/>
                    </a:lnTo>
                    <a:lnTo>
                      <a:pt x="2214" y="129"/>
                    </a:lnTo>
                    <a:lnTo>
                      <a:pt x="2224" y="128"/>
                    </a:lnTo>
                    <a:lnTo>
                      <a:pt x="2233" y="126"/>
                    </a:lnTo>
                    <a:lnTo>
                      <a:pt x="2241" y="122"/>
                    </a:lnTo>
                    <a:lnTo>
                      <a:pt x="2248" y="120"/>
                    </a:lnTo>
                    <a:lnTo>
                      <a:pt x="2254" y="118"/>
                    </a:lnTo>
                    <a:lnTo>
                      <a:pt x="2260" y="118"/>
                    </a:lnTo>
                    <a:lnTo>
                      <a:pt x="2267" y="116"/>
                    </a:lnTo>
                    <a:lnTo>
                      <a:pt x="2271" y="116"/>
                    </a:lnTo>
                    <a:lnTo>
                      <a:pt x="2260" y="131"/>
                    </a:lnTo>
                    <a:lnTo>
                      <a:pt x="2256" y="131"/>
                    </a:lnTo>
                    <a:lnTo>
                      <a:pt x="2250" y="133"/>
                    </a:lnTo>
                    <a:lnTo>
                      <a:pt x="2243" y="135"/>
                    </a:lnTo>
                    <a:lnTo>
                      <a:pt x="2235" y="137"/>
                    </a:lnTo>
                    <a:lnTo>
                      <a:pt x="2228" y="141"/>
                    </a:lnTo>
                    <a:lnTo>
                      <a:pt x="2220" y="145"/>
                    </a:lnTo>
                    <a:lnTo>
                      <a:pt x="2209" y="147"/>
                    </a:lnTo>
                    <a:lnTo>
                      <a:pt x="2199" y="148"/>
                    </a:lnTo>
                    <a:lnTo>
                      <a:pt x="2188" y="152"/>
                    </a:lnTo>
                    <a:lnTo>
                      <a:pt x="2176" y="156"/>
                    </a:lnTo>
                    <a:lnTo>
                      <a:pt x="2163" y="160"/>
                    </a:lnTo>
                    <a:lnTo>
                      <a:pt x="2152" y="164"/>
                    </a:lnTo>
                    <a:lnTo>
                      <a:pt x="2138" y="167"/>
                    </a:lnTo>
                    <a:lnTo>
                      <a:pt x="2125" y="171"/>
                    </a:lnTo>
                    <a:lnTo>
                      <a:pt x="2117" y="171"/>
                    </a:lnTo>
                    <a:lnTo>
                      <a:pt x="2110" y="173"/>
                    </a:lnTo>
                    <a:lnTo>
                      <a:pt x="2102" y="175"/>
                    </a:lnTo>
                    <a:lnTo>
                      <a:pt x="2096" y="177"/>
                    </a:lnTo>
                    <a:lnTo>
                      <a:pt x="2089" y="177"/>
                    </a:lnTo>
                    <a:lnTo>
                      <a:pt x="2081" y="179"/>
                    </a:lnTo>
                    <a:lnTo>
                      <a:pt x="2074" y="181"/>
                    </a:lnTo>
                    <a:lnTo>
                      <a:pt x="2066" y="183"/>
                    </a:lnTo>
                    <a:lnTo>
                      <a:pt x="2058" y="183"/>
                    </a:lnTo>
                    <a:lnTo>
                      <a:pt x="2051" y="186"/>
                    </a:lnTo>
                    <a:lnTo>
                      <a:pt x="2043" y="186"/>
                    </a:lnTo>
                    <a:lnTo>
                      <a:pt x="2036" y="188"/>
                    </a:lnTo>
                    <a:lnTo>
                      <a:pt x="2030" y="190"/>
                    </a:lnTo>
                    <a:lnTo>
                      <a:pt x="2022" y="190"/>
                    </a:lnTo>
                    <a:lnTo>
                      <a:pt x="2015" y="192"/>
                    </a:lnTo>
                    <a:lnTo>
                      <a:pt x="2009" y="194"/>
                    </a:lnTo>
                    <a:lnTo>
                      <a:pt x="2001" y="194"/>
                    </a:lnTo>
                    <a:lnTo>
                      <a:pt x="1994" y="196"/>
                    </a:lnTo>
                    <a:lnTo>
                      <a:pt x="1986" y="196"/>
                    </a:lnTo>
                    <a:lnTo>
                      <a:pt x="1980" y="198"/>
                    </a:lnTo>
                    <a:lnTo>
                      <a:pt x="1965" y="198"/>
                    </a:lnTo>
                    <a:lnTo>
                      <a:pt x="1954" y="200"/>
                    </a:lnTo>
                    <a:lnTo>
                      <a:pt x="1941" y="200"/>
                    </a:lnTo>
                    <a:lnTo>
                      <a:pt x="1929" y="200"/>
                    </a:lnTo>
                    <a:lnTo>
                      <a:pt x="1918" y="200"/>
                    </a:lnTo>
                    <a:lnTo>
                      <a:pt x="1910" y="200"/>
                    </a:lnTo>
                    <a:lnTo>
                      <a:pt x="1899" y="198"/>
                    </a:lnTo>
                    <a:lnTo>
                      <a:pt x="1887" y="198"/>
                    </a:lnTo>
                    <a:lnTo>
                      <a:pt x="1874" y="196"/>
                    </a:lnTo>
                    <a:lnTo>
                      <a:pt x="1865" y="194"/>
                    </a:lnTo>
                    <a:lnTo>
                      <a:pt x="1849" y="192"/>
                    </a:lnTo>
                    <a:lnTo>
                      <a:pt x="1838" y="192"/>
                    </a:lnTo>
                    <a:lnTo>
                      <a:pt x="1825" y="190"/>
                    </a:lnTo>
                    <a:lnTo>
                      <a:pt x="1811" y="190"/>
                    </a:lnTo>
                    <a:lnTo>
                      <a:pt x="1804" y="188"/>
                    </a:lnTo>
                    <a:lnTo>
                      <a:pt x="1798" y="188"/>
                    </a:lnTo>
                    <a:lnTo>
                      <a:pt x="1790" y="186"/>
                    </a:lnTo>
                    <a:lnTo>
                      <a:pt x="1783" y="186"/>
                    </a:lnTo>
                    <a:lnTo>
                      <a:pt x="1775" y="186"/>
                    </a:lnTo>
                    <a:lnTo>
                      <a:pt x="1768" y="186"/>
                    </a:lnTo>
                    <a:lnTo>
                      <a:pt x="1760" y="186"/>
                    </a:lnTo>
                    <a:lnTo>
                      <a:pt x="1754" y="186"/>
                    </a:lnTo>
                    <a:lnTo>
                      <a:pt x="1745" y="185"/>
                    </a:lnTo>
                    <a:lnTo>
                      <a:pt x="1737" y="185"/>
                    </a:lnTo>
                    <a:lnTo>
                      <a:pt x="1731" y="183"/>
                    </a:lnTo>
                    <a:lnTo>
                      <a:pt x="1724" y="183"/>
                    </a:lnTo>
                    <a:lnTo>
                      <a:pt x="1714" y="183"/>
                    </a:lnTo>
                    <a:lnTo>
                      <a:pt x="1707" y="183"/>
                    </a:lnTo>
                    <a:lnTo>
                      <a:pt x="1699" y="183"/>
                    </a:lnTo>
                    <a:lnTo>
                      <a:pt x="1692" y="183"/>
                    </a:lnTo>
                    <a:lnTo>
                      <a:pt x="1684" y="183"/>
                    </a:lnTo>
                    <a:lnTo>
                      <a:pt x="1674" y="183"/>
                    </a:lnTo>
                    <a:lnTo>
                      <a:pt x="1667" y="183"/>
                    </a:lnTo>
                    <a:lnTo>
                      <a:pt x="1659" y="183"/>
                    </a:lnTo>
                    <a:lnTo>
                      <a:pt x="1652" y="183"/>
                    </a:lnTo>
                    <a:lnTo>
                      <a:pt x="1642" y="183"/>
                    </a:lnTo>
                    <a:lnTo>
                      <a:pt x="1636" y="183"/>
                    </a:lnTo>
                    <a:lnTo>
                      <a:pt x="1629" y="183"/>
                    </a:lnTo>
                    <a:lnTo>
                      <a:pt x="1619" y="183"/>
                    </a:lnTo>
                    <a:lnTo>
                      <a:pt x="1612" y="183"/>
                    </a:lnTo>
                    <a:lnTo>
                      <a:pt x="1604" y="183"/>
                    </a:lnTo>
                    <a:lnTo>
                      <a:pt x="1596" y="183"/>
                    </a:lnTo>
                    <a:lnTo>
                      <a:pt x="1589" y="183"/>
                    </a:lnTo>
                    <a:lnTo>
                      <a:pt x="1581" y="183"/>
                    </a:lnTo>
                    <a:lnTo>
                      <a:pt x="1574" y="183"/>
                    </a:lnTo>
                    <a:lnTo>
                      <a:pt x="1566" y="183"/>
                    </a:lnTo>
                    <a:lnTo>
                      <a:pt x="1558" y="183"/>
                    </a:lnTo>
                    <a:lnTo>
                      <a:pt x="1551" y="183"/>
                    </a:lnTo>
                    <a:lnTo>
                      <a:pt x="1545" y="183"/>
                    </a:lnTo>
                    <a:lnTo>
                      <a:pt x="1538" y="183"/>
                    </a:lnTo>
                    <a:lnTo>
                      <a:pt x="1530" y="183"/>
                    </a:lnTo>
                    <a:lnTo>
                      <a:pt x="1522" y="185"/>
                    </a:lnTo>
                    <a:lnTo>
                      <a:pt x="1515" y="186"/>
                    </a:lnTo>
                    <a:lnTo>
                      <a:pt x="1509" y="186"/>
                    </a:lnTo>
                    <a:lnTo>
                      <a:pt x="1501" y="186"/>
                    </a:lnTo>
                    <a:lnTo>
                      <a:pt x="1494" y="186"/>
                    </a:lnTo>
                    <a:lnTo>
                      <a:pt x="1488" y="188"/>
                    </a:lnTo>
                    <a:lnTo>
                      <a:pt x="1481" y="190"/>
                    </a:lnTo>
                    <a:lnTo>
                      <a:pt x="1467" y="190"/>
                    </a:lnTo>
                    <a:lnTo>
                      <a:pt x="1458" y="194"/>
                    </a:lnTo>
                    <a:lnTo>
                      <a:pt x="1450" y="194"/>
                    </a:lnTo>
                    <a:lnTo>
                      <a:pt x="1444" y="196"/>
                    </a:lnTo>
                    <a:lnTo>
                      <a:pt x="1437" y="198"/>
                    </a:lnTo>
                    <a:lnTo>
                      <a:pt x="1431" y="200"/>
                    </a:lnTo>
                    <a:lnTo>
                      <a:pt x="1422" y="200"/>
                    </a:lnTo>
                    <a:lnTo>
                      <a:pt x="1414" y="204"/>
                    </a:lnTo>
                    <a:lnTo>
                      <a:pt x="1406" y="205"/>
                    </a:lnTo>
                    <a:lnTo>
                      <a:pt x="1399" y="209"/>
                    </a:lnTo>
                    <a:lnTo>
                      <a:pt x="1389" y="211"/>
                    </a:lnTo>
                    <a:lnTo>
                      <a:pt x="1380" y="215"/>
                    </a:lnTo>
                    <a:lnTo>
                      <a:pt x="1370" y="219"/>
                    </a:lnTo>
                    <a:lnTo>
                      <a:pt x="1363" y="223"/>
                    </a:lnTo>
                    <a:lnTo>
                      <a:pt x="1351" y="224"/>
                    </a:lnTo>
                    <a:lnTo>
                      <a:pt x="1340" y="228"/>
                    </a:lnTo>
                    <a:lnTo>
                      <a:pt x="1330" y="234"/>
                    </a:lnTo>
                    <a:lnTo>
                      <a:pt x="1319" y="240"/>
                    </a:lnTo>
                    <a:lnTo>
                      <a:pt x="1308" y="243"/>
                    </a:lnTo>
                    <a:lnTo>
                      <a:pt x="1296" y="247"/>
                    </a:lnTo>
                    <a:lnTo>
                      <a:pt x="1285" y="251"/>
                    </a:lnTo>
                    <a:lnTo>
                      <a:pt x="1273" y="257"/>
                    </a:lnTo>
                    <a:lnTo>
                      <a:pt x="1260" y="261"/>
                    </a:lnTo>
                    <a:lnTo>
                      <a:pt x="1249" y="266"/>
                    </a:lnTo>
                    <a:lnTo>
                      <a:pt x="1237" y="270"/>
                    </a:lnTo>
                    <a:lnTo>
                      <a:pt x="1226" y="278"/>
                    </a:lnTo>
                    <a:lnTo>
                      <a:pt x="1213" y="282"/>
                    </a:lnTo>
                    <a:lnTo>
                      <a:pt x="1201" y="289"/>
                    </a:lnTo>
                    <a:lnTo>
                      <a:pt x="1186" y="293"/>
                    </a:lnTo>
                    <a:lnTo>
                      <a:pt x="1176" y="299"/>
                    </a:lnTo>
                    <a:lnTo>
                      <a:pt x="1161" y="304"/>
                    </a:lnTo>
                    <a:lnTo>
                      <a:pt x="1150" y="310"/>
                    </a:lnTo>
                    <a:lnTo>
                      <a:pt x="1136" y="316"/>
                    </a:lnTo>
                    <a:lnTo>
                      <a:pt x="1125" y="323"/>
                    </a:lnTo>
                    <a:lnTo>
                      <a:pt x="1112" y="327"/>
                    </a:lnTo>
                    <a:lnTo>
                      <a:pt x="1098" y="335"/>
                    </a:lnTo>
                    <a:lnTo>
                      <a:pt x="1085" y="339"/>
                    </a:lnTo>
                    <a:lnTo>
                      <a:pt x="1074" y="344"/>
                    </a:lnTo>
                    <a:lnTo>
                      <a:pt x="1060" y="350"/>
                    </a:lnTo>
                    <a:lnTo>
                      <a:pt x="1047" y="356"/>
                    </a:lnTo>
                    <a:lnTo>
                      <a:pt x="1034" y="363"/>
                    </a:lnTo>
                    <a:lnTo>
                      <a:pt x="1022" y="369"/>
                    </a:lnTo>
                    <a:lnTo>
                      <a:pt x="1011" y="373"/>
                    </a:lnTo>
                    <a:lnTo>
                      <a:pt x="998" y="380"/>
                    </a:lnTo>
                    <a:lnTo>
                      <a:pt x="986" y="384"/>
                    </a:lnTo>
                    <a:lnTo>
                      <a:pt x="975" y="390"/>
                    </a:lnTo>
                    <a:lnTo>
                      <a:pt x="963" y="396"/>
                    </a:lnTo>
                    <a:lnTo>
                      <a:pt x="952" y="401"/>
                    </a:lnTo>
                    <a:lnTo>
                      <a:pt x="941" y="407"/>
                    </a:lnTo>
                    <a:lnTo>
                      <a:pt x="931" y="413"/>
                    </a:lnTo>
                    <a:lnTo>
                      <a:pt x="920" y="416"/>
                    </a:lnTo>
                    <a:lnTo>
                      <a:pt x="908" y="422"/>
                    </a:lnTo>
                    <a:lnTo>
                      <a:pt x="899" y="426"/>
                    </a:lnTo>
                    <a:lnTo>
                      <a:pt x="891" y="432"/>
                    </a:lnTo>
                    <a:lnTo>
                      <a:pt x="882" y="435"/>
                    </a:lnTo>
                    <a:lnTo>
                      <a:pt x="872" y="441"/>
                    </a:lnTo>
                    <a:lnTo>
                      <a:pt x="863" y="445"/>
                    </a:lnTo>
                    <a:lnTo>
                      <a:pt x="857" y="451"/>
                    </a:lnTo>
                    <a:lnTo>
                      <a:pt x="848" y="455"/>
                    </a:lnTo>
                    <a:lnTo>
                      <a:pt x="840" y="458"/>
                    </a:lnTo>
                    <a:lnTo>
                      <a:pt x="832" y="462"/>
                    </a:lnTo>
                    <a:lnTo>
                      <a:pt x="829" y="464"/>
                    </a:lnTo>
                    <a:lnTo>
                      <a:pt x="815" y="472"/>
                    </a:lnTo>
                    <a:lnTo>
                      <a:pt x="808" y="477"/>
                    </a:lnTo>
                    <a:lnTo>
                      <a:pt x="800" y="479"/>
                    </a:lnTo>
                    <a:lnTo>
                      <a:pt x="796" y="481"/>
                    </a:lnTo>
                    <a:lnTo>
                      <a:pt x="789" y="485"/>
                    </a:lnTo>
                    <a:lnTo>
                      <a:pt x="783" y="489"/>
                    </a:lnTo>
                    <a:lnTo>
                      <a:pt x="773" y="491"/>
                    </a:lnTo>
                    <a:lnTo>
                      <a:pt x="766" y="494"/>
                    </a:lnTo>
                    <a:lnTo>
                      <a:pt x="758" y="498"/>
                    </a:lnTo>
                    <a:lnTo>
                      <a:pt x="749" y="504"/>
                    </a:lnTo>
                    <a:lnTo>
                      <a:pt x="737" y="508"/>
                    </a:lnTo>
                    <a:lnTo>
                      <a:pt x="728" y="512"/>
                    </a:lnTo>
                    <a:lnTo>
                      <a:pt x="716" y="517"/>
                    </a:lnTo>
                    <a:lnTo>
                      <a:pt x="707" y="521"/>
                    </a:lnTo>
                    <a:lnTo>
                      <a:pt x="695" y="527"/>
                    </a:lnTo>
                    <a:lnTo>
                      <a:pt x="684" y="532"/>
                    </a:lnTo>
                    <a:lnTo>
                      <a:pt x="671" y="538"/>
                    </a:lnTo>
                    <a:lnTo>
                      <a:pt x="659" y="544"/>
                    </a:lnTo>
                    <a:lnTo>
                      <a:pt x="646" y="550"/>
                    </a:lnTo>
                    <a:lnTo>
                      <a:pt x="631" y="555"/>
                    </a:lnTo>
                    <a:lnTo>
                      <a:pt x="618" y="559"/>
                    </a:lnTo>
                    <a:lnTo>
                      <a:pt x="604" y="567"/>
                    </a:lnTo>
                    <a:lnTo>
                      <a:pt x="589" y="570"/>
                    </a:lnTo>
                    <a:lnTo>
                      <a:pt x="574" y="578"/>
                    </a:lnTo>
                    <a:lnTo>
                      <a:pt x="559" y="582"/>
                    </a:lnTo>
                    <a:lnTo>
                      <a:pt x="543" y="589"/>
                    </a:lnTo>
                    <a:lnTo>
                      <a:pt x="528" y="595"/>
                    </a:lnTo>
                    <a:lnTo>
                      <a:pt x="513" y="601"/>
                    </a:lnTo>
                    <a:lnTo>
                      <a:pt x="496" y="607"/>
                    </a:lnTo>
                    <a:lnTo>
                      <a:pt x="481" y="612"/>
                    </a:lnTo>
                    <a:lnTo>
                      <a:pt x="465" y="618"/>
                    </a:lnTo>
                    <a:lnTo>
                      <a:pt x="450" y="626"/>
                    </a:lnTo>
                    <a:lnTo>
                      <a:pt x="433" y="629"/>
                    </a:lnTo>
                    <a:lnTo>
                      <a:pt x="418" y="637"/>
                    </a:lnTo>
                    <a:lnTo>
                      <a:pt x="401" y="643"/>
                    </a:lnTo>
                    <a:lnTo>
                      <a:pt x="386" y="648"/>
                    </a:lnTo>
                    <a:lnTo>
                      <a:pt x="369" y="652"/>
                    </a:lnTo>
                    <a:lnTo>
                      <a:pt x="353" y="658"/>
                    </a:lnTo>
                    <a:lnTo>
                      <a:pt x="336" y="664"/>
                    </a:lnTo>
                    <a:lnTo>
                      <a:pt x="319" y="669"/>
                    </a:lnTo>
                    <a:lnTo>
                      <a:pt x="304" y="673"/>
                    </a:lnTo>
                    <a:lnTo>
                      <a:pt x="289" y="679"/>
                    </a:lnTo>
                    <a:lnTo>
                      <a:pt x="273" y="683"/>
                    </a:lnTo>
                    <a:lnTo>
                      <a:pt x="256" y="688"/>
                    </a:lnTo>
                    <a:lnTo>
                      <a:pt x="243" y="692"/>
                    </a:lnTo>
                    <a:lnTo>
                      <a:pt x="228" y="698"/>
                    </a:lnTo>
                    <a:lnTo>
                      <a:pt x="213" y="700"/>
                    </a:lnTo>
                    <a:lnTo>
                      <a:pt x="197" y="704"/>
                    </a:lnTo>
                    <a:lnTo>
                      <a:pt x="184" y="707"/>
                    </a:lnTo>
                    <a:lnTo>
                      <a:pt x="171" y="711"/>
                    </a:lnTo>
                    <a:lnTo>
                      <a:pt x="156" y="711"/>
                    </a:lnTo>
                    <a:lnTo>
                      <a:pt x="142" y="715"/>
                    </a:lnTo>
                    <a:lnTo>
                      <a:pt x="129" y="717"/>
                    </a:lnTo>
                    <a:lnTo>
                      <a:pt x="116" y="719"/>
                    </a:lnTo>
                    <a:lnTo>
                      <a:pt x="104" y="721"/>
                    </a:lnTo>
                    <a:lnTo>
                      <a:pt x="91" y="723"/>
                    </a:lnTo>
                    <a:lnTo>
                      <a:pt x="80" y="723"/>
                    </a:lnTo>
                    <a:lnTo>
                      <a:pt x="70" y="724"/>
                    </a:lnTo>
                    <a:lnTo>
                      <a:pt x="59" y="724"/>
                    </a:lnTo>
                    <a:lnTo>
                      <a:pt x="49" y="724"/>
                    </a:lnTo>
                    <a:lnTo>
                      <a:pt x="40" y="724"/>
                    </a:lnTo>
                    <a:lnTo>
                      <a:pt x="32" y="724"/>
                    </a:lnTo>
                    <a:lnTo>
                      <a:pt x="23" y="723"/>
                    </a:lnTo>
                    <a:lnTo>
                      <a:pt x="15" y="721"/>
                    </a:lnTo>
                    <a:lnTo>
                      <a:pt x="7" y="719"/>
                    </a:lnTo>
                    <a:lnTo>
                      <a:pt x="4" y="719"/>
                    </a:lnTo>
                    <a:lnTo>
                      <a:pt x="0" y="715"/>
                    </a:lnTo>
                    <a:lnTo>
                      <a:pt x="0" y="707"/>
                    </a:lnTo>
                    <a:lnTo>
                      <a:pt x="0" y="704"/>
                    </a:lnTo>
                    <a:lnTo>
                      <a:pt x="0" y="698"/>
                    </a:lnTo>
                    <a:lnTo>
                      <a:pt x="2" y="690"/>
                    </a:lnTo>
                    <a:lnTo>
                      <a:pt x="4" y="685"/>
                    </a:lnTo>
                    <a:lnTo>
                      <a:pt x="4" y="677"/>
                    </a:lnTo>
                    <a:lnTo>
                      <a:pt x="4" y="667"/>
                    </a:lnTo>
                    <a:lnTo>
                      <a:pt x="4" y="658"/>
                    </a:lnTo>
                    <a:lnTo>
                      <a:pt x="5" y="648"/>
                    </a:lnTo>
                    <a:lnTo>
                      <a:pt x="7" y="637"/>
                    </a:lnTo>
                    <a:lnTo>
                      <a:pt x="9" y="628"/>
                    </a:lnTo>
                    <a:lnTo>
                      <a:pt x="11" y="614"/>
                    </a:lnTo>
                    <a:lnTo>
                      <a:pt x="13" y="603"/>
                    </a:lnTo>
                    <a:lnTo>
                      <a:pt x="13" y="589"/>
                    </a:lnTo>
                    <a:lnTo>
                      <a:pt x="17" y="576"/>
                    </a:lnTo>
                    <a:lnTo>
                      <a:pt x="17" y="561"/>
                    </a:lnTo>
                    <a:lnTo>
                      <a:pt x="21" y="548"/>
                    </a:lnTo>
                    <a:lnTo>
                      <a:pt x="21" y="532"/>
                    </a:lnTo>
                    <a:lnTo>
                      <a:pt x="24" y="517"/>
                    </a:lnTo>
                    <a:lnTo>
                      <a:pt x="26" y="502"/>
                    </a:lnTo>
                    <a:lnTo>
                      <a:pt x="30" y="487"/>
                    </a:lnTo>
                    <a:lnTo>
                      <a:pt x="32" y="470"/>
                    </a:lnTo>
                    <a:lnTo>
                      <a:pt x="34" y="455"/>
                    </a:lnTo>
                    <a:lnTo>
                      <a:pt x="36" y="437"/>
                    </a:lnTo>
                    <a:lnTo>
                      <a:pt x="40" y="422"/>
                    </a:lnTo>
                    <a:lnTo>
                      <a:pt x="42" y="405"/>
                    </a:lnTo>
                    <a:lnTo>
                      <a:pt x="45" y="388"/>
                    </a:lnTo>
                    <a:lnTo>
                      <a:pt x="47" y="373"/>
                    </a:lnTo>
                    <a:lnTo>
                      <a:pt x="51" y="356"/>
                    </a:lnTo>
                    <a:lnTo>
                      <a:pt x="53" y="339"/>
                    </a:lnTo>
                    <a:lnTo>
                      <a:pt x="55" y="321"/>
                    </a:lnTo>
                    <a:lnTo>
                      <a:pt x="57" y="304"/>
                    </a:lnTo>
                    <a:lnTo>
                      <a:pt x="61" y="289"/>
                    </a:lnTo>
                    <a:lnTo>
                      <a:pt x="62" y="270"/>
                    </a:lnTo>
                    <a:lnTo>
                      <a:pt x="64" y="255"/>
                    </a:lnTo>
                    <a:lnTo>
                      <a:pt x="66" y="240"/>
                    </a:lnTo>
                    <a:lnTo>
                      <a:pt x="70" y="224"/>
                    </a:lnTo>
                    <a:lnTo>
                      <a:pt x="72" y="207"/>
                    </a:lnTo>
                    <a:lnTo>
                      <a:pt x="76" y="192"/>
                    </a:lnTo>
                    <a:lnTo>
                      <a:pt x="78" y="177"/>
                    </a:lnTo>
                    <a:lnTo>
                      <a:pt x="80" y="164"/>
                    </a:lnTo>
                    <a:lnTo>
                      <a:pt x="81" y="148"/>
                    </a:lnTo>
                    <a:lnTo>
                      <a:pt x="85" y="135"/>
                    </a:lnTo>
                    <a:lnTo>
                      <a:pt x="87" y="122"/>
                    </a:lnTo>
                    <a:lnTo>
                      <a:pt x="91" y="110"/>
                    </a:lnTo>
                    <a:lnTo>
                      <a:pt x="91" y="97"/>
                    </a:lnTo>
                    <a:lnTo>
                      <a:pt x="93" y="86"/>
                    </a:lnTo>
                    <a:lnTo>
                      <a:pt x="95" y="74"/>
                    </a:lnTo>
                    <a:lnTo>
                      <a:pt x="97" y="63"/>
                    </a:lnTo>
                    <a:lnTo>
                      <a:pt x="99" y="51"/>
                    </a:lnTo>
                    <a:lnTo>
                      <a:pt x="101" y="44"/>
                    </a:lnTo>
                    <a:lnTo>
                      <a:pt x="102" y="36"/>
                    </a:lnTo>
                    <a:lnTo>
                      <a:pt x="104" y="29"/>
                    </a:lnTo>
                    <a:lnTo>
                      <a:pt x="104" y="21"/>
                    </a:lnTo>
                    <a:lnTo>
                      <a:pt x="106" y="15"/>
                    </a:lnTo>
                    <a:lnTo>
                      <a:pt x="106" y="10"/>
                    </a:lnTo>
                    <a:lnTo>
                      <a:pt x="108" y="6"/>
                    </a:lnTo>
                    <a:lnTo>
                      <a:pt x="108" y="0"/>
                    </a:lnTo>
                    <a:lnTo>
                      <a:pt x="110" y="0"/>
                    </a:lnTo>
                    <a:lnTo>
                      <a:pt x="129" y="0"/>
                    </a:lnTo>
                    <a:lnTo>
                      <a:pt x="129" y="0"/>
                    </a:lnTo>
                    <a:close/>
                  </a:path>
                </a:pathLst>
              </a:custGeom>
              <a:solidFill>
                <a:srgbClr val="000000"/>
              </a:solidFill>
              <a:ln w="9525">
                <a:noFill/>
              </a:ln>
            </p:spPr>
            <p:txBody>
              <a:bodyPr/>
              <a:p>
                <a:endParaRPr lang="zh-CN" altLang="en-US"/>
              </a:p>
            </p:txBody>
          </p:sp>
          <p:grpSp>
            <p:nvGrpSpPr>
              <p:cNvPr id="185400" name="组合 69688"/>
              <p:cNvGrpSpPr/>
              <p:nvPr/>
            </p:nvGrpSpPr>
            <p:grpSpPr>
              <a:xfrm>
                <a:off x="26" y="0"/>
                <a:ext cx="1147" cy="442"/>
                <a:chOff x="0" y="0"/>
                <a:chExt cx="1147" cy="442"/>
              </a:xfrm>
            </p:grpSpPr>
            <p:sp>
              <p:nvSpPr>
                <p:cNvPr id="185401" name="未知"/>
                <p:cNvSpPr/>
                <p:nvPr/>
              </p:nvSpPr>
              <p:spPr>
                <a:xfrm>
                  <a:off x="0" y="0"/>
                  <a:ext cx="1147" cy="442"/>
                </a:xfrm>
                <a:custGeom>
                  <a:avLst/>
                  <a:gdLst/>
                  <a:ahLst/>
                  <a:cxnLst/>
                  <a:pathLst>
                    <a:path w="2294" h="884">
                      <a:moveTo>
                        <a:pt x="2158" y="74"/>
                      </a:moveTo>
                      <a:lnTo>
                        <a:pt x="2154" y="74"/>
                      </a:lnTo>
                      <a:lnTo>
                        <a:pt x="2150" y="76"/>
                      </a:lnTo>
                      <a:lnTo>
                        <a:pt x="2142" y="78"/>
                      </a:lnTo>
                      <a:lnTo>
                        <a:pt x="2137" y="82"/>
                      </a:lnTo>
                      <a:lnTo>
                        <a:pt x="2129" y="82"/>
                      </a:lnTo>
                      <a:lnTo>
                        <a:pt x="2123" y="85"/>
                      </a:lnTo>
                      <a:lnTo>
                        <a:pt x="2118" y="85"/>
                      </a:lnTo>
                      <a:lnTo>
                        <a:pt x="2112" y="89"/>
                      </a:lnTo>
                      <a:lnTo>
                        <a:pt x="2104" y="89"/>
                      </a:lnTo>
                      <a:lnTo>
                        <a:pt x="2097" y="93"/>
                      </a:lnTo>
                      <a:lnTo>
                        <a:pt x="2089" y="95"/>
                      </a:lnTo>
                      <a:lnTo>
                        <a:pt x="2082" y="99"/>
                      </a:lnTo>
                      <a:lnTo>
                        <a:pt x="2072" y="99"/>
                      </a:lnTo>
                      <a:lnTo>
                        <a:pt x="2063" y="102"/>
                      </a:lnTo>
                      <a:lnTo>
                        <a:pt x="2051" y="102"/>
                      </a:lnTo>
                      <a:lnTo>
                        <a:pt x="2044" y="106"/>
                      </a:lnTo>
                      <a:lnTo>
                        <a:pt x="2032" y="106"/>
                      </a:lnTo>
                      <a:lnTo>
                        <a:pt x="2023" y="110"/>
                      </a:lnTo>
                      <a:lnTo>
                        <a:pt x="2013" y="112"/>
                      </a:lnTo>
                      <a:lnTo>
                        <a:pt x="2004" y="114"/>
                      </a:lnTo>
                      <a:lnTo>
                        <a:pt x="1990" y="116"/>
                      </a:lnTo>
                      <a:lnTo>
                        <a:pt x="1979" y="116"/>
                      </a:lnTo>
                      <a:lnTo>
                        <a:pt x="1967" y="118"/>
                      </a:lnTo>
                      <a:lnTo>
                        <a:pt x="1958" y="120"/>
                      </a:lnTo>
                      <a:lnTo>
                        <a:pt x="1945" y="121"/>
                      </a:lnTo>
                      <a:lnTo>
                        <a:pt x="1933" y="123"/>
                      </a:lnTo>
                      <a:lnTo>
                        <a:pt x="1922" y="123"/>
                      </a:lnTo>
                      <a:lnTo>
                        <a:pt x="1910" y="125"/>
                      </a:lnTo>
                      <a:lnTo>
                        <a:pt x="1905" y="123"/>
                      </a:lnTo>
                      <a:lnTo>
                        <a:pt x="1897" y="123"/>
                      </a:lnTo>
                      <a:lnTo>
                        <a:pt x="1890" y="123"/>
                      </a:lnTo>
                      <a:lnTo>
                        <a:pt x="1884" y="123"/>
                      </a:lnTo>
                      <a:lnTo>
                        <a:pt x="1876" y="121"/>
                      </a:lnTo>
                      <a:lnTo>
                        <a:pt x="1869" y="121"/>
                      </a:lnTo>
                      <a:lnTo>
                        <a:pt x="1863" y="120"/>
                      </a:lnTo>
                      <a:lnTo>
                        <a:pt x="1855" y="120"/>
                      </a:lnTo>
                      <a:lnTo>
                        <a:pt x="1846" y="118"/>
                      </a:lnTo>
                      <a:lnTo>
                        <a:pt x="1838" y="118"/>
                      </a:lnTo>
                      <a:lnTo>
                        <a:pt x="1831" y="116"/>
                      </a:lnTo>
                      <a:lnTo>
                        <a:pt x="1823" y="116"/>
                      </a:lnTo>
                      <a:lnTo>
                        <a:pt x="1814" y="114"/>
                      </a:lnTo>
                      <a:lnTo>
                        <a:pt x="1806" y="112"/>
                      </a:lnTo>
                      <a:lnTo>
                        <a:pt x="1794" y="110"/>
                      </a:lnTo>
                      <a:lnTo>
                        <a:pt x="1789" y="110"/>
                      </a:lnTo>
                      <a:lnTo>
                        <a:pt x="1777" y="106"/>
                      </a:lnTo>
                      <a:lnTo>
                        <a:pt x="1768" y="104"/>
                      </a:lnTo>
                      <a:lnTo>
                        <a:pt x="1758" y="102"/>
                      </a:lnTo>
                      <a:lnTo>
                        <a:pt x="1749" y="101"/>
                      </a:lnTo>
                      <a:lnTo>
                        <a:pt x="1739" y="99"/>
                      </a:lnTo>
                      <a:lnTo>
                        <a:pt x="1728" y="95"/>
                      </a:lnTo>
                      <a:lnTo>
                        <a:pt x="1718" y="93"/>
                      </a:lnTo>
                      <a:lnTo>
                        <a:pt x="1709" y="93"/>
                      </a:lnTo>
                      <a:lnTo>
                        <a:pt x="1698" y="89"/>
                      </a:lnTo>
                      <a:lnTo>
                        <a:pt x="1688" y="85"/>
                      </a:lnTo>
                      <a:lnTo>
                        <a:pt x="1677" y="83"/>
                      </a:lnTo>
                      <a:lnTo>
                        <a:pt x="1667" y="82"/>
                      </a:lnTo>
                      <a:lnTo>
                        <a:pt x="1656" y="78"/>
                      </a:lnTo>
                      <a:lnTo>
                        <a:pt x="1646" y="76"/>
                      </a:lnTo>
                      <a:lnTo>
                        <a:pt x="1635" y="74"/>
                      </a:lnTo>
                      <a:lnTo>
                        <a:pt x="1625" y="72"/>
                      </a:lnTo>
                      <a:lnTo>
                        <a:pt x="1612" y="68"/>
                      </a:lnTo>
                      <a:lnTo>
                        <a:pt x="1603" y="66"/>
                      </a:lnTo>
                      <a:lnTo>
                        <a:pt x="1591" y="64"/>
                      </a:lnTo>
                      <a:lnTo>
                        <a:pt x="1580" y="61"/>
                      </a:lnTo>
                      <a:lnTo>
                        <a:pt x="1566" y="57"/>
                      </a:lnTo>
                      <a:lnTo>
                        <a:pt x="1557" y="55"/>
                      </a:lnTo>
                      <a:lnTo>
                        <a:pt x="1545" y="53"/>
                      </a:lnTo>
                      <a:lnTo>
                        <a:pt x="1534" y="49"/>
                      </a:lnTo>
                      <a:lnTo>
                        <a:pt x="1521" y="45"/>
                      </a:lnTo>
                      <a:lnTo>
                        <a:pt x="1511" y="44"/>
                      </a:lnTo>
                      <a:lnTo>
                        <a:pt x="1500" y="42"/>
                      </a:lnTo>
                      <a:lnTo>
                        <a:pt x="1488" y="40"/>
                      </a:lnTo>
                      <a:lnTo>
                        <a:pt x="1477" y="36"/>
                      </a:lnTo>
                      <a:lnTo>
                        <a:pt x="1466" y="34"/>
                      </a:lnTo>
                      <a:lnTo>
                        <a:pt x="1454" y="32"/>
                      </a:lnTo>
                      <a:lnTo>
                        <a:pt x="1445" y="30"/>
                      </a:lnTo>
                      <a:lnTo>
                        <a:pt x="1431" y="26"/>
                      </a:lnTo>
                      <a:lnTo>
                        <a:pt x="1420" y="25"/>
                      </a:lnTo>
                      <a:lnTo>
                        <a:pt x="1409" y="23"/>
                      </a:lnTo>
                      <a:lnTo>
                        <a:pt x="1399" y="21"/>
                      </a:lnTo>
                      <a:lnTo>
                        <a:pt x="1388" y="19"/>
                      </a:lnTo>
                      <a:lnTo>
                        <a:pt x="1376" y="17"/>
                      </a:lnTo>
                      <a:lnTo>
                        <a:pt x="1365" y="15"/>
                      </a:lnTo>
                      <a:lnTo>
                        <a:pt x="1353" y="13"/>
                      </a:lnTo>
                      <a:lnTo>
                        <a:pt x="1342" y="11"/>
                      </a:lnTo>
                      <a:lnTo>
                        <a:pt x="1333" y="9"/>
                      </a:lnTo>
                      <a:lnTo>
                        <a:pt x="1321" y="7"/>
                      </a:lnTo>
                      <a:lnTo>
                        <a:pt x="1310" y="7"/>
                      </a:lnTo>
                      <a:lnTo>
                        <a:pt x="1298" y="6"/>
                      </a:lnTo>
                      <a:lnTo>
                        <a:pt x="1289" y="4"/>
                      </a:lnTo>
                      <a:lnTo>
                        <a:pt x="1279" y="4"/>
                      </a:lnTo>
                      <a:lnTo>
                        <a:pt x="1268" y="4"/>
                      </a:lnTo>
                      <a:lnTo>
                        <a:pt x="1258" y="4"/>
                      </a:lnTo>
                      <a:lnTo>
                        <a:pt x="1247" y="2"/>
                      </a:lnTo>
                      <a:lnTo>
                        <a:pt x="1238" y="2"/>
                      </a:lnTo>
                      <a:lnTo>
                        <a:pt x="1226" y="2"/>
                      </a:lnTo>
                      <a:lnTo>
                        <a:pt x="1217" y="0"/>
                      </a:lnTo>
                      <a:lnTo>
                        <a:pt x="1205" y="0"/>
                      </a:lnTo>
                      <a:lnTo>
                        <a:pt x="1196" y="2"/>
                      </a:lnTo>
                      <a:lnTo>
                        <a:pt x="1186" y="4"/>
                      </a:lnTo>
                      <a:lnTo>
                        <a:pt x="1175" y="4"/>
                      </a:lnTo>
                      <a:lnTo>
                        <a:pt x="1165" y="4"/>
                      </a:lnTo>
                      <a:lnTo>
                        <a:pt x="1156" y="4"/>
                      </a:lnTo>
                      <a:lnTo>
                        <a:pt x="1146" y="7"/>
                      </a:lnTo>
                      <a:lnTo>
                        <a:pt x="1135" y="7"/>
                      </a:lnTo>
                      <a:lnTo>
                        <a:pt x="1125" y="9"/>
                      </a:lnTo>
                      <a:lnTo>
                        <a:pt x="1116" y="11"/>
                      </a:lnTo>
                      <a:lnTo>
                        <a:pt x="1108" y="15"/>
                      </a:lnTo>
                      <a:lnTo>
                        <a:pt x="1097" y="15"/>
                      </a:lnTo>
                      <a:lnTo>
                        <a:pt x="1087" y="19"/>
                      </a:lnTo>
                      <a:lnTo>
                        <a:pt x="1076" y="19"/>
                      </a:lnTo>
                      <a:lnTo>
                        <a:pt x="1068" y="23"/>
                      </a:lnTo>
                      <a:lnTo>
                        <a:pt x="1059" y="25"/>
                      </a:lnTo>
                      <a:lnTo>
                        <a:pt x="1047" y="26"/>
                      </a:lnTo>
                      <a:lnTo>
                        <a:pt x="1038" y="30"/>
                      </a:lnTo>
                      <a:lnTo>
                        <a:pt x="1030" y="34"/>
                      </a:lnTo>
                      <a:lnTo>
                        <a:pt x="1019" y="36"/>
                      </a:lnTo>
                      <a:lnTo>
                        <a:pt x="1011" y="40"/>
                      </a:lnTo>
                      <a:lnTo>
                        <a:pt x="1002" y="44"/>
                      </a:lnTo>
                      <a:lnTo>
                        <a:pt x="992" y="45"/>
                      </a:lnTo>
                      <a:lnTo>
                        <a:pt x="983" y="49"/>
                      </a:lnTo>
                      <a:lnTo>
                        <a:pt x="973" y="53"/>
                      </a:lnTo>
                      <a:lnTo>
                        <a:pt x="964" y="57"/>
                      </a:lnTo>
                      <a:lnTo>
                        <a:pt x="956" y="61"/>
                      </a:lnTo>
                      <a:lnTo>
                        <a:pt x="947" y="64"/>
                      </a:lnTo>
                      <a:lnTo>
                        <a:pt x="939" y="68"/>
                      </a:lnTo>
                      <a:lnTo>
                        <a:pt x="928" y="72"/>
                      </a:lnTo>
                      <a:lnTo>
                        <a:pt x="920" y="76"/>
                      </a:lnTo>
                      <a:lnTo>
                        <a:pt x="911" y="80"/>
                      </a:lnTo>
                      <a:lnTo>
                        <a:pt x="903" y="83"/>
                      </a:lnTo>
                      <a:lnTo>
                        <a:pt x="893" y="87"/>
                      </a:lnTo>
                      <a:lnTo>
                        <a:pt x="886" y="93"/>
                      </a:lnTo>
                      <a:lnTo>
                        <a:pt x="876" y="95"/>
                      </a:lnTo>
                      <a:lnTo>
                        <a:pt x="869" y="99"/>
                      </a:lnTo>
                      <a:lnTo>
                        <a:pt x="859" y="102"/>
                      </a:lnTo>
                      <a:lnTo>
                        <a:pt x="852" y="108"/>
                      </a:lnTo>
                      <a:lnTo>
                        <a:pt x="844" y="112"/>
                      </a:lnTo>
                      <a:lnTo>
                        <a:pt x="835" y="116"/>
                      </a:lnTo>
                      <a:lnTo>
                        <a:pt x="827" y="121"/>
                      </a:lnTo>
                      <a:lnTo>
                        <a:pt x="819" y="127"/>
                      </a:lnTo>
                      <a:lnTo>
                        <a:pt x="812" y="131"/>
                      </a:lnTo>
                      <a:lnTo>
                        <a:pt x="802" y="135"/>
                      </a:lnTo>
                      <a:lnTo>
                        <a:pt x="795" y="139"/>
                      </a:lnTo>
                      <a:lnTo>
                        <a:pt x="787" y="142"/>
                      </a:lnTo>
                      <a:lnTo>
                        <a:pt x="779" y="146"/>
                      </a:lnTo>
                      <a:lnTo>
                        <a:pt x="772" y="152"/>
                      </a:lnTo>
                      <a:lnTo>
                        <a:pt x="764" y="156"/>
                      </a:lnTo>
                      <a:lnTo>
                        <a:pt x="757" y="160"/>
                      </a:lnTo>
                      <a:lnTo>
                        <a:pt x="749" y="163"/>
                      </a:lnTo>
                      <a:lnTo>
                        <a:pt x="743" y="167"/>
                      </a:lnTo>
                      <a:lnTo>
                        <a:pt x="736" y="171"/>
                      </a:lnTo>
                      <a:lnTo>
                        <a:pt x="728" y="177"/>
                      </a:lnTo>
                      <a:lnTo>
                        <a:pt x="721" y="180"/>
                      </a:lnTo>
                      <a:lnTo>
                        <a:pt x="715" y="184"/>
                      </a:lnTo>
                      <a:lnTo>
                        <a:pt x="707" y="186"/>
                      </a:lnTo>
                      <a:lnTo>
                        <a:pt x="700" y="192"/>
                      </a:lnTo>
                      <a:lnTo>
                        <a:pt x="694" y="194"/>
                      </a:lnTo>
                      <a:lnTo>
                        <a:pt x="686" y="198"/>
                      </a:lnTo>
                      <a:lnTo>
                        <a:pt x="679" y="201"/>
                      </a:lnTo>
                      <a:lnTo>
                        <a:pt x="671" y="205"/>
                      </a:lnTo>
                      <a:lnTo>
                        <a:pt x="665" y="209"/>
                      </a:lnTo>
                      <a:lnTo>
                        <a:pt x="658" y="213"/>
                      </a:lnTo>
                      <a:lnTo>
                        <a:pt x="650" y="217"/>
                      </a:lnTo>
                      <a:lnTo>
                        <a:pt x="644" y="222"/>
                      </a:lnTo>
                      <a:lnTo>
                        <a:pt x="637" y="226"/>
                      </a:lnTo>
                      <a:lnTo>
                        <a:pt x="629" y="230"/>
                      </a:lnTo>
                      <a:lnTo>
                        <a:pt x="622" y="234"/>
                      </a:lnTo>
                      <a:lnTo>
                        <a:pt x="614" y="236"/>
                      </a:lnTo>
                      <a:lnTo>
                        <a:pt x="606" y="239"/>
                      </a:lnTo>
                      <a:lnTo>
                        <a:pt x="599" y="243"/>
                      </a:lnTo>
                      <a:lnTo>
                        <a:pt x="591" y="247"/>
                      </a:lnTo>
                      <a:lnTo>
                        <a:pt x="586" y="251"/>
                      </a:lnTo>
                      <a:lnTo>
                        <a:pt x="578" y="255"/>
                      </a:lnTo>
                      <a:lnTo>
                        <a:pt x="570" y="256"/>
                      </a:lnTo>
                      <a:lnTo>
                        <a:pt x="561" y="260"/>
                      </a:lnTo>
                      <a:lnTo>
                        <a:pt x="553" y="264"/>
                      </a:lnTo>
                      <a:lnTo>
                        <a:pt x="546" y="266"/>
                      </a:lnTo>
                      <a:lnTo>
                        <a:pt x="538" y="268"/>
                      </a:lnTo>
                      <a:lnTo>
                        <a:pt x="529" y="272"/>
                      </a:lnTo>
                      <a:lnTo>
                        <a:pt x="521" y="275"/>
                      </a:lnTo>
                      <a:lnTo>
                        <a:pt x="511" y="275"/>
                      </a:lnTo>
                      <a:lnTo>
                        <a:pt x="504" y="279"/>
                      </a:lnTo>
                      <a:lnTo>
                        <a:pt x="494" y="281"/>
                      </a:lnTo>
                      <a:lnTo>
                        <a:pt x="487" y="285"/>
                      </a:lnTo>
                      <a:lnTo>
                        <a:pt x="477" y="285"/>
                      </a:lnTo>
                      <a:lnTo>
                        <a:pt x="470" y="289"/>
                      </a:lnTo>
                      <a:lnTo>
                        <a:pt x="460" y="289"/>
                      </a:lnTo>
                      <a:lnTo>
                        <a:pt x="452" y="293"/>
                      </a:lnTo>
                      <a:lnTo>
                        <a:pt x="443" y="293"/>
                      </a:lnTo>
                      <a:lnTo>
                        <a:pt x="433" y="293"/>
                      </a:lnTo>
                      <a:lnTo>
                        <a:pt x="422" y="293"/>
                      </a:lnTo>
                      <a:lnTo>
                        <a:pt x="414" y="294"/>
                      </a:lnTo>
                      <a:lnTo>
                        <a:pt x="403" y="293"/>
                      </a:lnTo>
                      <a:lnTo>
                        <a:pt x="395" y="293"/>
                      </a:lnTo>
                      <a:lnTo>
                        <a:pt x="384" y="293"/>
                      </a:lnTo>
                      <a:lnTo>
                        <a:pt x="375" y="293"/>
                      </a:lnTo>
                      <a:lnTo>
                        <a:pt x="363" y="293"/>
                      </a:lnTo>
                      <a:lnTo>
                        <a:pt x="354" y="291"/>
                      </a:lnTo>
                      <a:lnTo>
                        <a:pt x="344" y="289"/>
                      </a:lnTo>
                      <a:lnTo>
                        <a:pt x="335" y="289"/>
                      </a:lnTo>
                      <a:lnTo>
                        <a:pt x="323" y="285"/>
                      </a:lnTo>
                      <a:lnTo>
                        <a:pt x="312" y="283"/>
                      </a:lnTo>
                      <a:lnTo>
                        <a:pt x="300" y="281"/>
                      </a:lnTo>
                      <a:lnTo>
                        <a:pt x="291" y="279"/>
                      </a:lnTo>
                      <a:lnTo>
                        <a:pt x="280" y="275"/>
                      </a:lnTo>
                      <a:lnTo>
                        <a:pt x="266" y="272"/>
                      </a:lnTo>
                      <a:lnTo>
                        <a:pt x="255" y="268"/>
                      </a:lnTo>
                      <a:lnTo>
                        <a:pt x="243" y="264"/>
                      </a:lnTo>
                      <a:lnTo>
                        <a:pt x="230" y="258"/>
                      </a:lnTo>
                      <a:lnTo>
                        <a:pt x="219" y="255"/>
                      </a:lnTo>
                      <a:lnTo>
                        <a:pt x="205" y="249"/>
                      </a:lnTo>
                      <a:lnTo>
                        <a:pt x="194" y="243"/>
                      </a:lnTo>
                      <a:lnTo>
                        <a:pt x="181" y="236"/>
                      </a:lnTo>
                      <a:lnTo>
                        <a:pt x="169" y="230"/>
                      </a:lnTo>
                      <a:lnTo>
                        <a:pt x="156" y="222"/>
                      </a:lnTo>
                      <a:lnTo>
                        <a:pt x="143" y="217"/>
                      </a:lnTo>
                      <a:lnTo>
                        <a:pt x="127" y="209"/>
                      </a:lnTo>
                      <a:lnTo>
                        <a:pt x="116" y="201"/>
                      </a:lnTo>
                      <a:lnTo>
                        <a:pt x="101" y="192"/>
                      </a:lnTo>
                      <a:lnTo>
                        <a:pt x="89" y="184"/>
                      </a:lnTo>
                      <a:lnTo>
                        <a:pt x="0" y="884"/>
                      </a:lnTo>
                      <a:lnTo>
                        <a:pt x="23" y="884"/>
                      </a:lnTo>
                      <a:lnTo>
                        <a:pt x="46" y="884"/>
                      </a:lnTo>
                      <a:lnTo>
                        <a:pt x="69" y="882"/>
                      </a:lnTo>
                      <a:lnTo>
                        <a:pt x="93" y="882"/>
                      </a:lnTo>
                      <a:lnTo>
                        <a:pt x="116" y="878"/>
                      </a:lnTo>
                      <a:lnTo>
                        <a:pt x="139" y="878"/>
                      </a:lnTo>
                      <a:lnTo>
                        <a:pt x="164" y="874"/>
                      </a:lnTo>
                      <a:lnTo>
                        <a:pt x="188" y="871"/>
                      </a:lnTo>
                      <a:lnTo>
                        <a:pt x="209" y="867"/>
                      </a:lnTo>
                      <a:lnTo>
                        <a:pt x="234" y="863"/>
                      </a:lnTo>
                      <a:lnTo>
                        <a:pt x="257" y="857"/>
                      </a:lnTo>
                      <a:lnTo>
                        <a:pt x="281" y="853"/>
                      </a:lnTo>
                      <a:lnTo>
                        <a:pt x="304" y="846"/>
                      </a:lnTo>
                      <a:lnTo>
                        <a:pt x="327" y="840"/>
                      </a:lnTo>
                      <a:lnTo>
                        <a:pt x="350" y="834"/>
                      </a:lnTo>
                      <a:lnTo>
                        <a:pt x="375" y="829"/>
                      </a:lnTo>
                      <a:lnTo>
                        <a:pt x="397" y="821"/>
                      </a:lnTo>
                      <a:lnTo>
                        <a:pt x="420" y="813"/>
                      </a:lnTo>
                      <a:lnTo>
                        <a:pt x="443" y="808"/>
                      </a:lnTo>
                      <a:lnTo>
                        <a:pt x="466" y="800"/>
                      </a:lnTo>
                      <a:lnTo>
                        <a:pt x="489" y="791"/>
                      </a:lnTo>
                      <a:lnTo>
                        <a:pt x="511" y="783"/>
                      </a:lnTo>
                      <a:lnTo>
                        <a:pt x="534" y="774"/>
                      </a:lnTo>
                      <a:lnTo>
                        <a:pt x="559" y="766"/>
                      </a:lnTo>
                      <a:lnTo>
                        <a:pt x="580" y="756"/>
                      </a:lnTo>
                      <a:lnTo>
                        <a:pt x="603" y="747"/>
                      </a:lnTo>
                      <a:lnTo>
                        <a:pt x="625" y="739"/>
                      </a:lnTo>
                      <a:lnTo>
                        <a:pt x="648" y="730"/>
                      </a:lnTo>
                      <a:lnTo>
                        <a:pt x="671" y="720"/>
                      </a:lnTo>
                      <a:lnTo>
                        <a:pt x="694" y="713"/>
                      </a:lnTo>
                      <a:lnTo>
                        <a:pt x="715" y="701"/>
                      </a:lnTo>
                      <a:lnTo>
                        <a:pt x="740" y="694"/>
                      </a:lnTo>
                      <a:lnTo>
                        <a:pt x="760" y="682"/>
                      </a:lnTo>
                      <a:lnTo>
                        <a:pt x="781" y="673"/>
                      </a:lnTo>
                      <a:lnTo>
                        <a:pt x="802" y="663"/>
                      </a:lnTo>
                      <a:lnTo>
                        <a:pt x="823" y="654"/>
                      </a:lnTo>
                      <a:lnTo>
                        <a:pt x="844" y="642"/>
                      </a:lnTo>
                      <a:lnTo>
                        <a:pt x="865" y="633"/>
                      </a:lnTo>
                      <a:lnTo>
                        <a:pt x="886" y="623"/>
                      </a:lnTo>
                      <a:lnTo>
                        <a:pt x="907" y="614"/>
                      </a:lnTo>
                      <a:lnTo>
                        <a:pt x="928" y="602"/>
                      </a:lnTo>
                      <a:lnTo>
                        <a:pt x="947" y="593"/>
                      </a:lnTo>
                      <a:lnTo>
                        <a:pt x="968" y="583"/>
                      </a:lnTo>
                      <a:lnTo>
                        <a:pt x="989" y="574"/>
                      </a:lnTo>
                      <a:lnTo>
                        <a:pt x="1006" y="564"/>
                      </a:lnTo>
                      <a:lnTo>
                        <a:pt x="1027" y="557"/>
                      </a:lnTo>
                      <a:lnTo>
                        <a:pt x="1046" y="545"/>
                      </a:lnTo>
                      <a:lnTo>
                        <a:pt x="1065" y="540"/>
                      </a:lnTo>
                      <a:lnTo>
                        <a:pt x="1084" y="528"/>
                      </a:lnTo>
                      <a:lnTo>
                        <a:pt x="1101" y="521"/>
                      </a:lnTo>
                      <a:lnTo>
                        <a:pt x="1120" y="513"/>
                      </a:lnTo>
                      <a:lnTo>
                        <a:pt x="1139" y="506"/>
                      </a:lnTo>
                      <a:lnTo>
                        <a:pt x="1156" y="498"/>
                      </a:lnTo>
                      <a:lnTo>
                        <a:pt x="1175" y="490"/>
                      </a:lnTo>
                      <a:lnTo>
                        <a:pt x="1192" y="483"/>
                      </a:lnTo>
                      <a:lnTo>
                        <a:pt x="1209" y="475"/>
                      </a:lnTo>
                      <a:lnTo>
                        <a:pt x="1224" y="469"/>
                      </a:lnTo>
                      <a:lnTo>
                        <a:pt x="1241" y="462"/>
                      </a:lnTo>
                      <a:lnTo>
                        <a:pt x="1257" y="456"/>
                      </a:lnTo>
                      <a:lnTo>
                        <a:pt x="1274" y="452"/>
                      </a:lnTo>
                      <a:lnTo>
                        <a:pt x="1289" y="447"/>
                      </a:lnTo>
                      <a:lnTo>
                        <a:pt x="1306" y="441"/>
                      </a:lnTo>
                      <a:lnTo>
                        <a:pt x="1321" y="437"/>
                      </a:lnTo>
                      <a:lnTo>
                        <a:pt x="1336" y="433"/>
                      </a:lnTo>
                      <a:lnTo>
                        <a:pt x="1350" y="429"/>
                      </a:lnTo>
                      <a:lnTo>
                        <a:pt x="1363" y="426"/>
                      </a:lnTo>
                      <a:lnTo>
                        <a:pt x="1378" y="422"/>
                      </a:lnTo>
                      <a:lnTo>
                        <a:pt x="1392" y="420"/>
                      </a:lnTo>
                      <a:lnTo>
                        <a:pt x="1403" y="416"/>
                      </a:lnTo>
                      <a:lnTo>
                        <a:pt x="1416" y="412"/>
                      </a:lnTo>
                      <a:lnTo>
                        <a:pt x="1428" y="409"/>
                      </a:lnTo>
                      <a:lnTo>
                        <a:pt x="1441" y="409"/>
                      </a:lnTo>
                      <a:lnTo>
                        <a:pt x="1452" y="405"/>
                      </a:lnTo>
                      <a:lnTo>
                        <a:pt x="1464" y="403"/>
                      </a:lnTo>
                      <a:lnTo>
                        <a:pt x="1475" y="401"/>
                      </a:lnTo>
                      <a:lnTo>
                        <a:pt x="1487" y="399"/>
                      </a:lnTo>
                      <a:lnTo>
                        <a:pt x="1496" y="397"/>
                      </a:lnTo>
                      <a:lnTo>
                        <a:pt x="1507" y="395"/>
                      </a:lnTo>
                      <a:lnTo>
                        <a:pt x="1519" y="395"/>
                      </a:lnTo>
                      <a:lnTo>
                        <a:pt x="1530" y="395"/>
                      </a:lnTo>
                      <a:lnTo>
                        <a:pt x="1540" y="391"/>
                      </a:lnTo>
                      <a:lnTo>
                        <a:pt x="1549" y="391"/>
                      </a:lnTo>
                      <a:lnTo>
                        <a:pt x="1559" y="390"/>
                      </a:lnTo>
                      <a:lnTo>
                        <a:pt x="1568" y="390"/>
                      </a:lnTo>
                      <a:lnTo>
                        <a:pt x="1576" y="388"/>
                      </a:lnTo>
                      <a:lnTo>
                        <a:pt x="1585" y="388"/>
                      </a:lnTo>
                      <a:lnTo>
                        <a:pt x="1593" y="388"/>
                      </a:lnTo>
                      <a:lnTo>
                        <a:pt x="1603" y="388"/>
                      </a:lnTo>
                      <a:lnTo>
                        <a:pt x="1610" y="388"/>
                      </a:lnTo>
                      <a:lnTo>
                        <a:pt x="1620" y="388"/>
                      </a:lnTo>
                      <a:lnTo>
                        <a:pt x="1627" y="388"/>
                      </a:lnTo>
                      <a:lnTo>
                        <a:pt x="1635" y="388"/>
                      </a:lnTo>
                      <a:lnTo>
                        <a:pt x="1642" y="388"/>
                      </a:lnTo>
                      <a:lnTo>
                        <a:pt x="1650" y="390"/>
                      </a:lnTo>
                      <a:lnTo>
                        <a:pt x="1658" y="390"/>
                      </a:lnTo>
                      <a:lnTo>
                        <a:pt x="1665" y="391"/>
                      </a:lnTo>
                      <a:lnTo>
                        <a:pt x="1679" y="391"/>
                      </a:lnTo>
                      <a:lnTo>
                        <a:pt x="1692" y="391"/>
                      </a:lnTo>
                      <a:lnTo>
                        <a:pt x="1698" y="391"/>
                      </a:lnTo>
                      <a:lnTo>
                        <a:pt x="1705" y="391"/>
                      </a:lnTo>
                      <a:lnTo>
                        <a:pt x="1711" y="393"/>
                      </a:lnTo>
                      <a:lnTo>
                        <a:pt x="1718" y="395"/>
                      </a:lnTo>
                      <a:lnTo>
                        <a:pt x="1730" y="395"/>
                      </a:lnTo>
                      <a:lnTo>
                        <a:pt x="1743" y="399"/>
                      </a:lnTo>
                      <a:lnTo>
                        <a:pt x="1753" y="399"/>
                      </a:lnTo>
                      <a:lnTo>
                        <a:pt x="1766" y="403"/>
                      </a:lnTo>
                      <a:lnTo>
                        <a:pt x="1775" y="405"/>
                      </a:lnTo>
                      <a:lnTo>
                        <a:pt x="1787" y="407"/>
                      </a:lnTo>
                      <a:lnTo>
                        <a:pt x="1798" y="409"/>
                      </a:lnTo>
                      <a:lnTo>
                        <a:pt x="1810" y="410"/>
                      </a:lnTo>
                      <a:lnTo>
                        <a:pt x="1819" y="412"/>
                      </a:lnTo>
                      <a:lnTo>
                        <a:pt x="1831" y="414"/>
                      </a:lnTo>
                      <a:lnTo>
                        <a:pt x="1840" y="416"/>
                      </a:lnTo>
                      <a:lnTo>
                        <a:pt x="1852" y="418"/>
                      </a:lnTo>
                      <a:lnTo>
                        <a:pt x="1863" y="418"/>
                      </a:lnTo>
                      <a:lnTo>
                        <a:pt x="1874" y="418"/>
                      </a:lnTo>
                      <a:lnTo>
                        <a:pt x="1880" y="416"/>
                      </a:lnTo>
                      <a:lnTo>
                        <a:pt x="1888" y="416"/>
                      </a:lnTo>
                      <a:lnTo>
                        <a:pt x="1895" y="416"/>
                      </a:lnTo>
                      <a:lnTo>
                        <a:pt x="1903" y="416"/>
                      </a:lnTo>
                      <a:lnTo>
                        <a:pt x="1910" y="412"/>
                      </a:lnTo>
                      <a:lnTo>
                        <a:pt x="1918" y="412"/>
                      </a:lnTo>
                      <a:lnTo>
                        <a:pt x="1926" y="410"/>
                      </a:lnTo>
                      <a:lnTo>
                        <a:pt x="1935" y="409"/>
                      </a:lnTo>
                      <a:lnTo>
                        <a:pt x="1943" y="407"/>
                      </a:lnTo>
                      <a:lnTo>
                        <a:pt x="1950" y="405"/>
                      </a:lnTo>
                      <a:lnTo>
                        <a:pt x="1960" y="405"/>
                      </a:lnTo>
                      <a:lnTo>
                        <a:pt x="1969" y="403"/>
                      </a:lnTo>
                      <a:lnTo>
                        <a:pt x="1977" y="399"/>
                      </a:lnTo>
                      <a:lnTo>
                        <a:pt x="1986" y="399"/>
                      </a:lnTo>
                      <a:lnTo>
                        <a:pt x="1996" y="395"/>
                      </a:lnTo>
                      <a:lnTo>
                        <a:pt x="2005" y="393"/>
                      </a:lnTo>
                      <a:lnTo>
                        <a:pt x="2013" y="390"/>
                      </a:lnTo>
                      <a:lnTo>
                        <a:pt x="2025" y="388"/>
                      </a:lnTo>
                      <a:lnTo>
                        <a:pt x="2032" y="384"/>
                      </a:lnTo>
                      <a:lnTo>
                        <a:pt x="2042" y="384"/>
                      </a:lnTo>
                      <a:lnTo>
                        <a:pt x="2051" y="380"/>
                      </a:lnTo>
                      <a:lnTo>
                        <a:pt x="2061" y="378"/>
                      </a:lnTo>
                      <a:lnTo>
                        <a:pt x="2070" y="374"/>
                      </a:lnTo>
                      <a:lnTo>
                        <a:pt x="2080" y="372"/>
                      </a:lnTo>
                      <a:lnTo>
                        <a:pt x="2087" y="369"/>
                      </a:lnTo>
                      <a:lnTo>
                        <a:pt x="2097" y="367"/>
                      </a:lnTo>
                      <a:lnTo>
                        <a:pt x="2106" y="363"/>
                      </a:lnTo>
                      <a:lnTo>
                        <a:pt x="2116" y="361"/>
                      </a:lnTo>
                      <a:lnTo>
                        <a:pt x="2123" y="357"/>
                      </a:lnTo>
                      <a:lnTo>
                        <a:pt x="2133" y="353"/>
                      </a:lnTo>
                      <a:lnTo>
                        <a:pt x="2140" y="350"/>
                      </a:lnTo>
                      <a:lnTo>
                        <a:pt x="2150" y="348"/>
                      </a:lnTo>
                      <a:lnTo>
                        <a:pt x="2158" y="344"/>
                      </a:lnTo>
                      <a:lnTo>
                        <a:pt x="2167" y="342"/>
                      </a:lnTo>
                      <a:lnTo>
                        <a:pt x="2175" y="338"/>
                      </a:lnTo>
                      <a:lnTo>
                        <a:pt x="2184" y="334"/>
                      </a:lnTo>
                      <a:lnTo>
                        <a:pt x="2192" y="333"/>
                      </a:lnTo>
                      <a:lnTo>
                        <a:pt x="2199" y="329"/>
                      </a:lnTo>
                      <a:lnTo>
                        <a:pt x="2205" y="327"/>
                      </a:lnTo>
                      <a:lnTo>
                        <a:pt x="2213" y="325"/>
                      </a:lnTo>
                      <a:lnTo>
                        <a:pt x="2220" y="321"/>
                      </a:lnTo>
                      <a:lnTo>
                        <a:pt x="2228" y="317"/>
                      </a:lnTo>
                      <a:lnTo>
                        <a:pt x="2234" y="315"/>
                      </a:lnTo>
                      <a:lnTo>
                        <a:pt x="2241" y="314"/>
                      </a:lnTo>
                      <a:lnTo>
                        <a:pt x="2251" y="310"/>
                      </a:lnTo>
                      <a:lnTo>
                        <a:pt x="2262" y="306"/>
                      </a:lnTo>
                      <a:lnTo>
                        <a:pt x="2270" y="302"/>
                      </a:lnTo>
                      <a:lnTo>
                        <a:pt x="2279" y="300"/>
                      </a:lnTo>
                      <a:lnTo>
                        <a:pt x="2289" y="294"/>
                      </a:lnTo>
                      <a:lnTo>
                        <a:pt x="2294" y="294"/>
                      </a:lnTo>
                      <a:lnTo>
                        <a:pt x="2158" y="74"/>
                      </a:lnTo>
                      <a:lnTo>
                        <a:pt x="2158" y="74"/>
                      </a:lnTo>
                      <a:close/>
                    </a:path>
                  </a:pathLst>
                </a:custGeom>
                <a:solidFill>
                  <a:srgbClr val="FFFFFF"/>
                </a:solidFill>
                <a:ln w="9525">
                  <a:noFill/>
                </a:ln>
              </p:spPr>
              <p:txBody>
                <a:bodyPr/>
                <a:p>
                  <a:endParaRPr lang="zh-CN" altLang="en-US"/>
                </a:p>
              </p:txBody>
            </p:sp>
            <p:sp>
              <p:nvSpPr>
                <p:cNvPr id="185402" name="未知"/>
                <p:cNvSpPr/>
                <p:nvPr/>
              </p:nvSpPr>
              <p:spPr>
                <a:xfrm>
                  <a:off x="30" y="10"/>
                  <a:ext cx="1050" cy="128"/>
                </a:xfrm>
                <a:custGeom>
                  <a:avLst/>
                  <a:gdLst/>
                  <a:ahLst/>
                  <a:cxnLst/>
                  <a:pathLst>
                    <a:path w="2100" h="254">
                      <a:moveTo>
                        <a:pt x="1173" y="2"/>
                      </a:moveTo>
                      <a:lnTo>
                        <a:pt x="1180" y="2"/>
                      </a:lnTo>
                      <a:lnTo>
                        <a:pt x="1188" y="2"/>
                      </a:lnTo>
                      <a:lnTo>
                        <a:pt x="1197" y="2"/>
                      </a:lnTo>
                      <a:lnTo>
                        <a:pt x="1205" y="2"/>
                      </a:lnTo>
                      <a:lnTo>
                        <a:pt x="1213" y="2"/>
                      </a:lnTo>
                      <a:lnTo>
                        <a:pt x="1220" y="2"/>
                      </a:lnTo>
                      <a:lnTo>
                        <a:pt x="1228" y="2"/>
                      </a:lnTo>
                      <a:lnTo>
                        <a:pt x="1237" y="2"/>
                      </a:lnTo>
                      <a:lnTo>
                        <a:pt x="1245" y="2"/>
                      </a:lnTo>
                      <a:lnTo>
                        <a:pt x="1254" y="2"/>
                      </a:lnTo>
                      <a:lnTo>
                        <a:pt x="1260" y="4"/>
                      </a:lnTo>
                      <a:lnTo>
                        <a:pt x="1270" y="4"/>
                      </a:lnTo>
                      <a:lnTo>
                        <a:pt x="1277" y="4"/>
                      </a:lnTo>
                      <a:lnTo>
                        <a:pt x="1285" y="5"/>
                      </a:lnTo>
                      <a:lnTo>
                        <a:pt x="1294" y="7"/>
                      </a:lnTo>
                      <a:lnTo>
                        <a:pt x="1302" y="9"/>
                      </a:lnTo>
                      <a:lnTo>
                        <a:pt x="1310" y="9"/>
                      </a:lnTo>
                      <a:lnTo>
                        <a:pt x="1317" y="11"/>
                      </a:lnTo>
                      <a:lnTo>
                        <a:pt x="1327" y="11"/>
                      </a:lnTo>
                      <a:lnTo>
                        <a:pt x="1334" y="13"/>
                      </a:lnTo>
                      <a:lnTo>
                        <a:pt x="1342" y="13"/>
                      </a:lnTo>
                      <a:lnTo>
                        <a:pt x="1351" y="15"/>
                      </a:lnTo>
                      <a:lnTo>
                        <a:pt x="1359" y="15"/>
                      </a:lnTo>
                      <a:lnTo>
                        <a:pt x="1369" y="19"/>
                      </a:lnTo>
                      <a:lnTo>
                        <a:pt x="1376" y="19"/>
                      </a:lnTo>
                      <a:lnTo>
                        <a:pt x="1384" y="21"/>
                      </a:lnTo>
                      <a:lnTo>
                        <a:pt x="1393" y="23"/>
                      </a:lnTo>
                      <a:lnTo>
                        <a:pt x="1401" y="24"/>
                      </a:lnTo>
                      <a:lnTo>
                        <a:pt x="1408" y="24"/>
                      </a:lnTo>
                      <a:lnTo>
                        <a:pt x="1418" y="28"/>
                      </a:lnTo>
                      <a:lnTo>
                        <a:pt x="1426" y="28"/>
                      </a:lnTo>
                      <a:lnTo>
                        <a:pt x="1435" y="32"/>
                      </a:lnTo>
                      <a:lnTo>
                        <a:pt x="1443" y="32"/>
                      </a:lnTo>
                      <a:lnTo>
                        <a:pt x="1450" y="34"/>
                      </a:lnTo>
                      <a:lnTo>
                        <a:pt x="1460" y="34"/>
                      </a:lnTo>
                      <a:lnTo>
                        <a:pt x="1467" y="36"/>
                      </a:lnTo>
                      <a:lnTo>
                        <a:pt x="1475" y="38"/>
                      </a:lnTo>
                      <a:lnTo>
                        <a:pt x="1484" y="40"/>
                      </a:lnTo>
                      <a:lnTo>
                        <a:pt x="1492" y="40"/>
                      </a:lnTo>
                      <a:lnTo>
                        <a:pt x="1502" y="43"/>
                      </a:lnTo>
                      <a:lnTo>
                        <a:pt x="1509" y="43"/>
                      </a:lnTo>
                      <a:lnTo>
                        <a:pt x="1519" y="45"/>
                      </a:lnTo>
                      <a:lnTo>
                        <a:pt x="1526" y="47"/>
                      </a:lnTo>
                      <a:lnTo>
                        <a:pt x="1536" y="49"/>
                      </a:lnTo>
                      <a:lnTo>
                        <a:pt x="1545" y="49"/>
                      </a:lnTo>
                      <a:lnTo>
                        <a:pt x="1553" y="53"/>
                      </a:lnTo>
                      <a:lnTo>
                        <a:pt x="1562" y="53"/>
                      </a:lnTo>
                      <a:lnTo>
                        <a:pt x="1572" y="57"/>
                      </a:lnTo>
                      <a:lnTo>
                        <a:pt x="1580" y="57"/>
                      </a:lnTo>
                      <a:lnTo>
                        <a:pt x="1589" y="59"/>
                      </a:lnTo>
                      <a:lnTo>
                        <a:pt x="1597" y="59"/>
                      </a:lnTo>
                      <a:lnTo>
                        <a:pt x="1606" y="61"/>
                      </a:lnTo>
                      <a:lnTo>
                        <a:pt x="1616" y="61"/>
                      </a:lnTo>
                      <a:lnTo>
                        <a:pt x="1625" y="64"/>
                      </a:lnTo>
                      <a:lnTo>
                        <a:pt x="1633" y="64"/>
                      </a:lnTo>
                      <a:lnTo>
                        <a:pt x="1644" y="66"/>
                      </a:lnTo>
                      <a:lnTo>
                        <a:pt x="1652" y="66"/>
                      </a:lnTo>
                      <a:lnTo>
                        <a:pt x="1661" y="68"/>
                      </a:lnTo>
                      <a:lnTo>
                        <a:pt x="1671" y="68"/>
                      </a:lnTo>
                      <a:lnTo>
                        <a:pt x="1680" y="72"/>
                      </a:lnTo>
                      <a:lnTo>
                        <a:pt x="1690" y="72"/>
                      </a:lnTo>
                      <a:lnTo>
                        <a:pt x="1699" y="74"/>
                      </a:lnTo>
                      <a:lnTo>
                        <a:pt x="1707" y="74"/>
                      </a:lnTo>
                      <a:lnTo>
                        <a:pt x="1718" y="76"/>
                      </a:lnTo>
                      <a:lnTo>
                        <a:pt x="1730" y="76"/>
                      </a:lnTo>
                      <a:lnTo>
                        <a:pt x="1741" y="76"/>
                      </a:lnTo>
                      <a:lnTo>
                        <a:pt x="1753" y="76"/>
                      </a:lnTo>
                      <a:lnTo>
                        <a:pt x="1762" y="78"/>
                      </a:lnTo>
                      <a:lnTo>
                        <a:pt x="1773" y="78"/>
                      </a:lnTo>
                      <a:lnTo>
                        <a:pt x="1785" y="78"/>
                      </a:lnTo>
                      <a:lnTo>
                        <a:pt x="1796" y="78"/>
                      </a:lnTo>
                      <a:lnTo>
                        <a:pt x="1808" y="78"/>
                      </a:lnTo>
                      <a:lnTo>
                        <a:pt x="1819" y="76"/>
                      </a:lnTo>
                      <a:lnTo>
                        <a:pt x="1829" y="76"/>
                      </a:lnTo>
                      <a:lnTo>
                        <a:pt x="1840" y="74"/>
                      </a:lnTo>
                      <a:lnTo>
                        <a:pt x="1851" y="74"/>
                      </a:lnTo>
                      <a:lnTo>
                        <a:pt x="1863" y="74"/>
                      </a:lnTo>
                      <a:lnTo>
                        <a:pt x="1874" y="74"/>
                      </a:lnTo>
                      <a:lnTo>
                        <a:pt x="1886" y="72"/>
                      </a:lnTo>
                      <a:lnTo>
                        <a:pt x="1899" y="72"/>
                      </a:lnTo>
                      <a:lnTo>
                        <a:pt x="1910" y="70"/>
                      </a:lnTo>
                      <a:lnTo>
                        <a:pt x="1920" y="70"/>
                      </a:lnTo>
                      <a:lnTo>
                        <a:pt x="1931" y="68"/>
                      </a:lnTo>
                      <a:lnTo>
                        <a:pt x="1944" y="68"/>
                      </a:lnTo>
                      <a:lnTo>
                        <a:pt x="1956" y="64"/>
                      </a:lnTo>
                      <a:lnTo>
                        <a:pt x="1967" y="64"/>
                      </a:lnTo>
                      <a:lnTo>
                        <a:pt x="1981" y="62"/>
                      </a:lnTo>
                      <a:lnTo>
                        <a:pt x="1994" y="61"/>
                      </a:lnTo>
                      <a:lnTo>
                        <a:pt x="2005" y="59"/>
                      </a:lnTo>
                      <a:lnTo>
                        <a:pt x="2017" y="57"/>
                      </a:lnTo>
                      <a:lnTo>
                        <a:pt x="2030" y="55"/>
                      </a:lnTo>
                      <a:lnTo>
                        <a:pt x="2043" y="53"/>
                      </a:lnTo>
                      <a:lnTo>
                        <a:pt x="2055" y="51"/>
                      </a:lnTo>
                      <a:lnTo>
                        <a:pt x="2068" y="49"/>
                      </a:lnTo>
                      <a:lnTo>
                        <a:pt x="2081" y="49"/>
                      </a:lnTo>
                      <a:lnTo>
                        <a:pt x="2095" y="47"/>
                      </a:lnTo>
                      <a:lnTo>
                        <a:pt x="2100" y="57"/>
                      </a:lnTo>
                      <a:lnTo>
                        <a:pt x="2093" y="57"/>
                      </a:lnTo>
                      <a:lnTo>
                        <a:pt x="2085" y="61"/>
                      </a:lnTo>
                      <a:lnTo>
                        <a:pt x="2078" y="61"/>
                      </a:lnTo>
                      <a:lnTo>
                        <a:pt x="2070" y="64"/>
                      </a:lnTo>
                      <a:lnTo>
                        <a:pt x="2060" y="64"/>
                      </a:lnTo>
                      <a:lnTo>
                        <a:pt x="2053" y="68"/>
                      </a:lnTo>
                      <a:lnTo>
                        <a:pt x="2043" y="68"/>
                      </a:lnTo>
                      <a:lnTo>
                        <a:pt x="2036" y="72"/>
                      </a:lnTo>
                      <a:lnTo>
                        <a:pt x="2026" y="72"/>
                      </a:lnTo>
                      <a:lnTo>
                        <a:pt x="2015" y="74"/>
                      </a:lnTo>
                      <a:lnTo>
                        <a:pt x="2005" y="76"/>
                      </a:lnTo>
                      <a:lnTo>
                        <a:pt x="1996" y="78"/>
                      </a:lnTo>
                      <a:lnTo>
                        <a:pt x="1984" y="80"/>
                      </a:lnTo>
                      <a:lnTo>
                        <a:pt x="1973" y="81"/>
                      </a:lnTo>
                      <a:lnTo>
                        <a:pt x="1964" y="83"/>
                      </a:lnTo>
                      <a:lnTo>
                        <a:pt x="1952" y="85"/>
                      </a:lnTo>
                      <a:lnTo>
                        <a:pt x="1941" y="85"/>
                      </a:lnTo>
                      <a:lnTo>
                        <a:pt x="1927" y="89"/>
                      </a:lnTo>
                      <a:lnTo>
                        <a:pt x="1916" y="89"/>
                      </a:lnTo>
                      <a:lnTo>
                        <a:pt x="1903" y="91"/>
                      </a:lnTo>
                      <a:lnTo>
                        <a:pt x="1897" y="91"/>
                      </a:lnTo>
                      <a:lnTo>
                        <a:pt x="1889" y="91"/>
                      </a:lnTo>
                      <a:lnTo>
                        <a:pt x="1882" y="91"/>
                      </a:lnTo>
                      <a:lnTo>
                        <a:pt x="1876" y="93"/>
                      </a:lnTo>
                      <a:lnTo>
                        <a:pt x="1863" y="93"/>
                      </a:lnTo>
                      <a:lnTo>
                        <a:pt x="1849" y="95"/>
                      </a:lnTo>
                      <a:lnTo>
                        <a:pt x="1842" y="95"/>
                      </a:lnTo>
                      <a:lnTo>
                        <a:pt x="1834" y="95"/>
                      </a:lnTo>
                      <a:lnTo>
                        <a:pt x="1827" y="95"/>
                      </a:lnTo>
                      <a:lnTo>
                        <a:pt x="1819" y="95"/>
                      </a:lnTo>
                      <a:lnTo>
                        <a:pt x="1811" y="95"/>
                      </a:lnTo>
                      <a:lnTo>
                        <a:pt x="1804" y="95"/>
                      </a:lnTo>
                      <a:lnTo>
                        <a:pt x="1798" y="95"/>
                      </a:lnTo>
                      <a:lnTo>
                        <a:pt x="1791" y="95"/>
                      </a:lnTo>
                      <a:lnTo>
                        <a:pt x="1781" y="95"/>
                      </a:lnTo>
                      <a:lnTo>
                        <a:pt x="1773" y="95"/>
                      </a:lnTo>
                      <a:lnTo>
                        <a:pt x="1766" y="95"/>
                      </a:lnTo>
                      <a:lnTo>
                        <a:pt x="1758" y="95"/>
                      </a:lnTo>
                      <a:lnTo>
                        <a:pt x="1751" y="95"/>
                      </a:lnTo>
                      <a:lnTo>
                        <a:pt x="1743" y="95"/>
                      </a:lnTo>
                      <a:lnTo>
                        <a:pt x="1733" y="95"/>
                      </a:lnTo>
                      <a:lnTo>
                        <a:pt x="1728" y="95"/>
                      </a:lnTo>
                      <a:lnTo>
                        <a:pt x="1716" y="95"/>
                      </a:lnTo>
                      <a:lnTo>
                        <a:pt x="1709" y="93"/>
                      </a:lnTo>
                      <a:lnTo>
                        <a:pt x="1699" y="93"/>
                      </a:lnTo>
                      <a:lnTo>
                        <a:pt x="1690" y="93"/>
                      </a:lnTo>
                      <a:lnTo>
                        <a:pt x="1680" y="89"/>
                      </a:lnTo>
                      <a:lnTo>
                        <a:pt x="1671" y="89"/>
                      </a:lnTo>
                      <a:lnTo>
                        <a:pt x="1661" y="87"/>
                      </a:lnTo>
                      <a:lnTo>
                        <a:pt x="1652" y="87"/>
                      </a:lnTo>
                      <a:lnTo>
                        <a:pt x="1640" y="85"/>
                      </a:lnTo>
                      <a:lnTo>
                        <a:pt x="1631" y="81"/>
                      </a:lnTo>
                      <a:lnTo>
                        <a:pt x="1619" y="80"/>
                      </a:lnTo>
                      <a:lnTo>
                        <a:pt x="1610" y="78"/>
                      </a:lnTo>
                      <a:lnTo>
                        <a:pt x="1599" y="76"/>
                      </a:lnTo>
                      <a:lnTo>
                        <a:pt x="1587" y="74"/>
                      </a:lnTo>
                      <a:lnTo>
                        <a:pt x="1578" y="72"/>
                      </a:lnTo>
                      <a:lnTo>
                        <a:pt x="1566" y="72"/>
                      </a:lnTo>
                      <a:lnTo>
                        <a:pt x="1555" y="68"/>
                      </a:lnTo>
                      <a:lnTo>
                        <a:pt x="1543" y="64"/>
                      </a:lnTo>
                      <a:lnTo>
                        <a:pt x="1530" y="62"/>
                      </a:lnTo>
                      <a:lnTo>
                        <a:pt x="1521" y="61"/>
                      </a:lnTo>
                      <a:lnTo>
                        <a:pt x="1507" y="57"/>
                      </a:lnTo>
                      <a:lnTo>
                        <a:pt x="1496" y="55"/>
                      </a:lnTo>
                      <a:lnTo>
                        <a:pt x="1484" y="53"/>
                      </a:lnTo>
                      <a:lnTo>
                        <a:pt x="1473" y="51"/>
                      </a:lnTo>
                      <a:lnTo>
                        <a:pt x="1460" y="47"/>
                      </a:lnTo>
                      <a:lnTo>
                        <a:pt x="1446" y="45"/>
                      </a:lnTo>
                      <a:lnTo>
                        <a:pt x="1435" y="43"/>
                      </a:lnTo>
                      <a:lnTo>
                        <a:pt x="1422" y="40"/>
                      </a:lnTo>
                      <a:lnTo>
                        <a:pt x="1408" y="38"/>
                      </a:lnTo>
                      <a:lnTo>
                        <a:pt x="1397" y="36"/>
                      </a:lnTo>
                      <a:lnTo>
                        <a:pt x="1384" y="34"/>
                      </a:lnTo>
                      <a:lnTo>
                        <a:pt x="1372" y="32"/>
                      </a:lnTo>
                      <a:lnTo>
                        <a:pt x="1359" y="28"/>
                      </a:lnTo>
                      <a:lnTo>
                        <a:pt x="1346" y="28"/>
                      </a:lnTo>
                      <a:lnTo>
                        <a:pt x="1332" y="24"/>
                      </a:lnTo>
                      <a:lnTo>
                        <a:pt x="1321" y="23"/>
                      </a:lnTo>
                      <a:lnTo>
                        <a:pt x="1306" y="21"/>
                      </a:lnTo>
                      <a:lnTo>
                        <a:pt x="1292" y="19"/>
                      </a:lnTo>
                      <a:lnTo>
                        <a:pt x="1279" y="17"/>
                      </a:lnTo>
                      <a:lnTo>
                        <a:pt x="1268" y="17"/>
                      </a:lnTo>
                      <a:lnTo>
                        <a:pt x="1254" y="15"/>
                      </a:lnTo>
                      <a:lnTo>
                        <a:pt x="1239" y="13"/>
                      </a:lnTo>
                      <a:lnTo>
                        <a:pt x="1226" y="11"/>
                      </a:lnTo>
                      <a:lnTo>
                        <a:pt x="1215" y="11"/>
                      </a:lnTo>
                      <a:lnTo>
                        <a:pt x="1201" y="11"/>
                      </a:lnTo>
                      <a:lnTo>
                        <a:pt x="1188" y="11"/>
                      </a:lnTo>
                      <a:lnTo>
                        <a:pt x="1175" y="11"/>
                      </a:lnTo>
                      <a:lnTo>
                        <a:pt x="1161" y="11"/>
                      </a:lnTo>
                      <a:lnTo>
                        <a:pt x="1148" y="11"/>
                      </a:lnTo>
                      <a:lnTo>
                        <a:pt x="1135" y="11"/>
                      </a:lnTo>
                      <a:lnTo>
                        <a:pt x="1121" y="11"/>
                      </a:lnTo>
                      <a:lnTo>
                        <a:pt x="1110" y="13"/>
                      </a:lnTo>
                      <a:lnTo>
                        <a:pt x="1095" y="13"/>
                      </a:lnTo>
                      <a:lnTo>
                        <a:pt x="1083" y="15"/>
                      </a:lnTo>
                      <a:lnTo>
                        <a:pt x="1070" y="17"/>
                      </a:lnTo>
                      <a:lnTo>
                        <a:pt x="1057" y="19"/>
                      </a:lnTo>
                      <a:lnTo>
                        <a:pt x="1043" y="21"/>
                      </a:lnTo>
                      <a:lnTo>
                        <a:pt x="1032" y="23"/>
                      </a:lnTo>
                      <a:lnTo>
                        <a:pt x="1019" y="24"/>
                      </a:lnTo>
                      <a:lnTo>
                        <a:pt x="1005" y="28"/>
                      </a:lnTo>
                      <a:lnTo>
                        <a:pt x="992" y="32"/>
                      </a:lnTo>
                      <a:lnTo>
                        <a:pt x="981" y="36"/>
                      </a:lnTo>
                      <a:lnTo>
                        <a:pt x="967" y="40"/>
                      </a:lnTo>
                      <a:lnTo>
                        <a:pt x="956" y="43"/>
                      </a:lnTo>
                      <a:lnTo>
                        <a:pt x="945" y="47"/>
                      </a:lnTo>
                      <a:lnTo>
                        <a:pt x="933" y="49"/>
                      </a:lnTo>
                      <a:lnTo>
                        <a:pt x="922" y="53"/>
                      </a:lnTo>
                      <a:lnTo>
                        <a:pt x="910" y="57"/>
                      </a:lnTo>
                      <a:lnTo>
                        <a:pt x="899" y="61"/>
                      </a:lnTo>
                      <a:lnTo>
                        <a:pt x="888" y="64"/>
                      </a:lnTo>
                      <a:lnTo>
                        <a:pt x="878" y="68"/>
                      </a:lnTo>
                      <a:lnTo>
                        <a:pt x="867" y="74"/>
                      </a:lnTo>
                      <a:lnTo>
                        <a:pt x="855" y="78"/>
                      </a:lnTo>
                      <a:lnTo>
                        <a:pt x="844" y="81"/>
                      </a:lnTo>
                      <a:lnTo>
                        <a:pt x="832" y="85"/>
                      </a:lnTo>
                      <a:lnTo>
                        <a:pt x="823" y="89"/>
                      </a:lnTo>
                      <a:lnTo>
                        <a:pt x="812" y="93"/>
                      </a:lnTo>
                      <a:lnTo>
                        <a:pt x="802" y="99"/>
                      </a:lnTo>
                      <a:lnTo>
                        <a:pt x="791" y="102"/>
                      </a:lnTo>
                      <a:lnTo>
                        <a:pt x="781" y="106"/>
                      </a:lnTo>
                      <a:lnTo>
                        <a:pt x="770" y="110"/>
                      </a:lnTo>
                      <a:lnTo>
                        <a:pt x="758" y="114"/>
                      </a:lnTo>
                      <a:lnTo>
                        <a:pt x="749" y="120"/>
                      </a:lnTo>
                      <a:lnTo>
                        <a:pt x="739" y="123"/>
                      </a:lnTo>
                      <a:lnTo>
                        <a:pt x="728" y="127"/>
                      </a:lnTo>
                      <a:lnTo>
                        <a:pt x="717" y="131"/>
                      </a:lnTo>
                      <a:lnTo>
                        <a:pt x="707" y="137"/>
                      </a:lnTo>
                      <a:lnTo>
                        <a:pt x="698" y="142"/>
                      </a:lnTo>
                      <a:lnTo>
                        <a:pt x="686" y="144"/>
                      </a:lnTo>
                      <a:lnTo>
                        <a:pt x="675" y="148"/>
                      </a:lnTo>
                      <a:lnTo>
                        <a:pt x="665" y="154"/>
                      </a:lnTo>
                      <a:lnTo>
                        <a:pt x="656" y="159"/>
                      </a:lnTo>
                      <a:lnTo>
                        <a:pt x="644" y="163"/>
                      </a:lnTo>
                      <a:lnTo>
                        <a:pt x="633" y="165"/>
                      </a:lnTo>
                      <a:lnTo>
                        <a:pt x="623" y="171"/>
                      </a:lnTo>
                      <a:lnTo>
                        <a:pt x="614" y="177"/>
                      </a:lnTo>
                      <a:lnTo>
                        <a:pt x="602" y="180"/>
                      </a:lnTo>
                      <a:lnTo>
                        <a:pt x="591" y="184"/>
                      </a:lnTo>
                      <a:lnTo>
                        <a:pt x="580" y="188"/>
                      </a:lnTo>
                      <a:lnTo>
                        <a:pt x="568" y="190"/>
                      </a:lnTo>
                      <a:lnTo>
                        <a:pt x="559" y="194"/>
                      </a:lnTo>
                      <a:lnTo>
                        <a:pt x="547" y="197"/>
                      </a:lnTo>
                      <a:lnTo>
                        <a:pt x="536" y="201"/>
                      </a:lnTo>
                      <a:lnTo>
                        <a:pt x="526" y="205"/>
                      </a:lnTo>
                      <a:lnTo>
                        <a:pt x="513" y="209"/>
                      </a:lnTo>
                      <a:lnTo>
                        <a:pt x="502" y="213"/>
                      </a:lnTo>
                      <a:lnTo>
                        <a:pt x="492" y="215"/>
                      </a:lnTo>
                      <a:lnTo>
                        <a:pt x="481" y="218"/>
                      </a:lnTo>
                      <a:lnTo>
                        <a:pt x="469" y="220"/>
                      </a:lnTo>
                      <a:lnTo>
                        <a:pt x="458" y="224"/>
                      </a:lnTo>
                      <a:lnTo>
                        <a:pt x="447" y="226"/>
                      </a:lnTo>
                      <a:lnTo>
                        <a:pt x="435" y="230"/>
                      </a:lnTo>
                      <a:lnTo>
                        <a:pt x="424" y="232"/>
                      </a:lnTo>
                      <a:lnTo>
                        <a:pt x="410" y="234"/>
                      </a:lnTo>
                      <a:lnTo>
                        <a:pt x="399" y="235"/>
                      </a:lnTo>
                      <a:lnTo>
                        <a:pt x="388" y="239"/>
                      </a:lnTo>
                      <a:lnTo>
                        <a:pt x="376" y="239"/>
                      </a:lnTo>
                      <a:lnTo>
                        <a:pt x="365" y="243"/>
                      </a:lnTo>
                      <a:lnTo>
                        <a:pt x="352" y="245"/>
                      </a:lnTo>
                      <a:lnTo>
                        <a:pt x="340" y="247"/>
                      </a:lnTo>
                      <a:lnTo>
                        <a:pt x="327" y="247"/>
                      </a:lnTo>
                      <a:lnTo>
                        <a:pt x="315" y="249"/>
                      </a:lnTo>
                      <a:lnTo>
                        <a:pt x="302" y="251"/>
                      </a:lnTo>
                      <a:lnTo>
                        <a:pt x="291" y="251"/>
                      </a:lnTo>
                      <a:lnTo>
                        <a:pt x="277" y="251"/>
                      </a:lnTo>
                      <a:lnTo>
                        <a:pt x="264" y="253"/>
                      </a:lnTo>
                      <a:lnTo>
                        <a:pt x="253" y="253"/>
                      </a:lnTo>
                      <a:lnTo>
                        <a:pt x="239" y="254"/>
                      </a:lnTo>
                      <a:lnTo>
                        <a:pt x="232" y="253"/>
                      </a:lnTo>
                      <a:lnTo>
                        <a:pt x="224" y="253"/>
                      </a:lnTo>
                      <a:lnTo>
                        <a:pt x="217" y="251"/>
                      </a:lnTo>
                      <a:lnTo>
                        <a:pt x="209" y="251"/>
                      </a:lnTo>
                      <a:lnTo>
                        <a:pt x="201" y="249"/>
                      </a:lnTo>
                      <a:lnTo>
                        <a:pt x="194" y="247"/>
                      </a:lnTo>
                      <a:lnTo>
                        <a:pt x="186" y="247"/>
                      </a:lnTo>
                      <a:lnTo>
                        <a:pt x="179" y="245"/>
                      </a:lnTo>
                      <a:lnTo>
                        <a:pt x="173" y="243"/>
                      </a:lnTo>
                      <a:lnTo>
                        <a:pt x="165" y="241"/>
                      </a:lnTo>
                      <a:lnTo>
                        <a:pt x="158" y="239"/>
                      </a:lnTo>
                      <a:lnTo>
                        <a:pt x="150" y="237"/>
                      </a:lnTo>
                      <a:lnTo>
                        <a:pt x="142" y="235"/>
                      </a:lnTo>
                      <a:lnTo>
                        <a:pt x="135" y="234"/>
                      </a:lnTo>
                      <a:lnTo>
                        <a:pt x="127" y="230"/>
                      </a:lnTo>
                      <a:lnTo>
                        <a:pt x="122" y="230"/>
                      </a:lnTo>
                      <a:lnTo>
                        <a:pt x="114" y="226"/>
                      </a:lnTo>
                      <a:lnTo>
                        <a:pt x="106" y="224"/>
                      </a:lnTo>
                      <a:lnTo>
                        <a:pt x="99" y="220"/>
                      </a:lnTo>
                      <a:lnTo>
                        <a:pt x="91" y="218"/>
                      </a:lnTo>
                      <a:lnTo>
                        <a:pt x="85" y="216"/>
                      </a:lnTo>
                      <a:lnTo>
                        <a:pt x="78" y="215"/>
                      </a:lnTo>
                      <a:lnTo>
                        <a:pt x="70" y="213"/>
                      </a:lnTo>
                      <a:lnTo>
                        <a:pt x="63" y="213"/>
                      </a:lnTo>
                      <a:lnTo>
                        <a:pt x="55" y="209"/>
                      </a:lnTo>
                      <a:lnTo>
                        <a:pt x="47" y="209"/>
                      </a:lnTo>
                      <a:lnTo>
                        <a:pt x="40" y="207"/>
                      </a:lnTo>
                      <a:lnTo>
                        <a:pt x="32" y="207"/>
                      </a:lnTo>
                      <a:lnTo>
                        <a:pt x="25" y="205"/>
                      </a:lnTo>
                      <a:lnTo>
                        <a:pt x="19" y="205"/>
                      </a:lnTo>
                      <a:lnTo>
                        <a:pt x="11" y="205"/>
                      </a:lnTo>
                      <a:lnTo>
                        <a:pt x="4" y="205"/>
                      </a:lnTo>
                      <a:lnTo>
                        <a:pt x="0" y="201"/>
                      </a:lnTo>
                      <a:lnTo>
                        <a:pt x="0" y="194"/>
                      </a:lnTo>
                      <a:lnTo>
                        <a:pt x="2" y="188"/>
                      </a:lnTo>
                      <a:lnTo>
                        <a:pt x="4" y="184"/>
                      </a:lnTo>
                      <a:lnTo>
                        <a:pt x="11" y="184"/>
                      </a:lnTo>
                      <a:lnTo>
                        <a:pt x="19" y="186"/>
                      </a:lnTo>
                      <a:lnTo>
                        <a:pt x="27" y="188"/>
                      </a:lnTo>
                      <a:lnTo>
                        <a:pt x="36" y="190"/>
                      </a:lnTo>
                      <a:lnTo>
                        <a:pt x="42" y="190"/>
                      </a:lnTo>
                      <a:lnTo>
                        <a:pt x="51" y="194"/>
                      </a:lnTo>
                      <a:lnTo>
                        <a:pt x="61" y="194"/>
                      </a:lnTo>
                      <a:lnTo>
                        <a:pt x="68" y="197"/>
                      </a:lnTo>
                      <a:lnTo>
                        <a:pt x="76" y="199"/>
                      </a:lnTo>
                      <a:lnTo>
                        <a:pt x="84" y="201"/>
                      </a:lnTo>
                      <a:lnTo>
                        <a:pt x="91" y="203"/>
                      </a:lnTo>
                      <a:lnTo>
                        <a:pt x="101" y="205"/>
                      </a:lnTo>
                      <a:lnTo>
                        <a:pt x="108" y="207"/>
                      </a:lnTo>
                      <a:lnTo>
                        <a:pt x="116" y="211"/>
                      </a:lnTo>
                      <a:lnTo>
                        <a:pt x="123" y="213"/>
                      </a:lnTo>
                      <a:lnTo>
                        <a:pt x="133" y="215"/>
                      </a:lnTo>
                      <a:lnTo>
                        <a:pt x="141" y="216"/>
                      </a:lnTo>
                      <a:lnTo>
                        <a:pt x="148" y="218"/>
                      </a:lnTo>
                      <a:lnTo>
                        <a:pt x="154" y="218"/>
                      </a:lnTo>
                      <a:lnTo>
                        <a:pt x="163" y="222"/>
                      </a:lnTo>
                      <a:lnTo>
                        <a:pt x="171" y="222"/>
                      </a:lnTo>
                      <a:lnTo>
                        <a:pt x="179" y="226"/>
                      </a:lnTo>
                      <a:lnTo>
                        <a:pt x="186" y="226"/>
                      </a:lnTo>
                      <a:lnTo>
                        <a:pt x="196" y="230"/>
                      </a:lnTo>
                      <a:lnTo>
                        <a:pt x="203" y="230"/>
                      </a:lnTo>
                      <a:lnTo>
                        <a:pt x="211" y="230"/>
                      </a:lnTo>
                      <a:lnTo>
                        <a:pt x="219" y="232"/>
                      </a:lnTo>
                      <a:lnTo>
                        <a:pt x="228" y="234"/>
                      </a:lnTo>
                      <a:lnTo>
                        <a:pt x="236" y="234"/>
                      </a:lnTo>
                      <a:lnTo>
                        <a:pt x="243" y="234"/>
                      </a:lnTo>
                      <a:lnTo>
                        <a:pt x="253" y="234"/>
                      </a:lnTo>
                      <a:lnTo>
                        <a:pt x="260" y="234"/>
                      </a:lnTo>
                      <a:lnTo>
                        <a:pt x="270" y="234"/>
                      </a:lnTo>
                      <a:lnTo>
                        <a:pt x="279" y="232"/>
                      </a:lnTo>
                      <a:lnTo>
                        <a:pt x="287" y="230"/>
                      </a:lnTo>
                      <a:lnTo>
                        <a:pt x="298" y="230"/>
                      </a:lnTo>
                      <a:lnTo>
                        <a:pt x="306" y="228"/>
                      </a:lnTo>
                      <a:lnTo>
                        <a:pt x="317" y="228"/>
                      </a:lnTo>
                      <a:lnTo>
                        <a:pt x="327" y="226"/>
                      </a:lnTo>
                      <a:lnTo>
                        <a:pt x="338" y="226"/>
                      </a:lnTo>
                      <a:lnTo>
                        <a:pt x="346" y="222"/>
                      </a:lnTo>
                      <a:lnTo>
                        <a:pt x="355" y="222"/>
                      </a:lnTo>
                      <a:lnTo>
                        <a:pt x="365" y="218"/>
                      </a:lnTo>
                      <a:lnTo>
                        <a:pt x="374" y="218"/>
                      </a:lnTo>
                      <a:lnTo>
                        <a:pt x="384" y="215"/>
                      </a:lnTo>
                      <a:lnTo>
                        <a:pt x="393" y="215"/>
                      </a:lnTo>
                      <a:lnTo>
                        <a:pt x="403" y="213"/>
                      </a:lnTo>
                      <a:lnTo>
                        <a:pt x="414" y="213"/>
                      </a:lnTo>
                      <a:lnTo>
                        <a:pt x="422" y="209"/>
                      </a:lnTo>
                      <a:lnTo>
                        <a:pt x="431" y="207"/>
                      </a:lnTo>
                      <a:lnTo>
                        <a:pt x="443" y="203"/>
                      </a:lnTo>
                      <a:lnTo>
                        <a:pt x="452" y="201"/>
                      </a:lnTo>
                      <a:lnTo>
                        <a:pt x="460" y="197"/>
                      </a:lnTo>
                      <a:lnTo>
                        <a:pt x="471" y="197"/>
                      </a:lnTo>
                      <a:lnTo>
                        <a:pt x="481" y="194"/>
                      </a:lnTo>
                      <a:lnTo>
                        <a:pt x="490" y="192"/>
                      </a:lnTo>
                      <a:lnTo>
                        <a:pt x="498" y="188"/>
                      </a:lnTo>
                      <a:lnTo>
                        <a:pt x="509" y="186"/>
                      </a:lnTo>
                      <a:lnTo>
                        <a:pt x="519" y="182"/>
                      </a:lnTo>
                      <a:lnTo>
                        <a:pt x="528" y="180"/>
                      </a:lnTo>
                      <a:lnTo>
                        <a:pt x="538" y="177"/>
                      </a:lnTo>
                      <a:lnTo>
                        <a:pt x="547" y="173"/>
                      </a:lnTo>
                      <a:lnTo>
                        <a:pt x="557" y="171"/>
                      </a:lnTo>
                      <a:lnTo>
                        <a:pt x="568" y="169"/>
                      </a:lnTo>
                      <a:lnTo>
                        <a:pt x="576" y="165"/>
                      </a:lnTo>
                      <a:lnTo>
                        <a:pt x="585" y="161"/>
                      </a:lnTo>
                      <a:lnTo>
                        <a:pt x="595" y="158"/>
                      </a:lnTo>
                      <a:lnTo>
                        <a:pt x="604" y="156"/>
                      </a:lnTo>
                      <a:lnTo>
                        <a:pt x="614" y="152"/>
                      </a:lnTo>
                      <a:lnTo>
                        <a:pt x="623" y="148"/>
                      </a:lnTo>
                      <a:lnTo>
                        <a:pt x="633" y="144"/>
                      </a:lnTo>
                      <a:lnTo>
                        <a:pt x="642" y="142"/>
                      </a:lnTo>
                      <a:lnTo>
                        <a:pt x="650" y="139"/>
                      </a:lnTo>
                      <a:lnTo>
                        <a:pt x="660" y="135"/>
                      </a:lnTo>
                      <a:lnTo>
                        <a:pt x="669" y="131"/>
                      </a:lnTo>
                      <a:lnTo>
                        <a:pt x="679" y="127"/>
                      </a:lnTo>
                      <a:lnTo>
                        <a:pt x="688" y="123"/>
                      </a:lnTo>
                      <a:lnTo>
                        <a:pt x="698" y="120"/>
                      </a:lnTo>
                      <a:lnTo>
                        <a:pt x="707" y="116"/>
                      </a:lnTo>
                      <a:lnTo>
                        <a:pt x="717" y="114"/>
                      </a:lnTo>
                      <a:lnTo>
                        <a:pt x="726" y="108"/>
                      </a:lnTo>
                      <a:lnTo>
                        <a:pt x="734" y="104"/>
                      </a:lnTo>
                      <a:lnTo>
                        <a:pt x="743" y="100"/>
                      </a:lnTo>
                      <a:lnTo>
                        <a:pt x="753" y="97"/>
                      </a:lnTo>
                      <a:lnTo>
                        <a:pt x="762" y="93"/>
                      </a:lnTo>
                      <a:lnTo>
                        <a:pt x="772" y="89"/>
                      </a:lnTo>
                      <a:lnTo>
                        <a:pt x="779" y="85"/>
                      </a:lnTo>
                      <a:lnTo>
                        <a:pt x="791" y="81"/>
                      </a:lnTo>
                      <a:lnTo>
                        <a:pt x="796" y="78"/>
                      </a:lnTo>
                      <a:lnTo>
                        <a:pt x="808" y="74"/>
                      </a:lnTo>
                      <a:lnTo>
                        <a:pt x="815" y="72"/>
                      </a:lnTo>
                      <a:lnTo>
                        <a:pt x="825" y="68"/>
                      </a:lnTo>
                      <a:lnTo>
                        <a:pt x="832" y="64"/>
                      </a:lnTo>
                      <a:lnTo>
                        <a:pt x="842" y="61"/>
                      </a:lnTo>
                      <a:lnTo>
                        <a:pt x="851" y="57"/>
                      </a:lnTo>
                      <a:lnTo>
                        <a:pt x="861" y="53"/>
                      </a:lnTo>
                      <a:lnTo>
                        <a:pt x="871" y="49"/>
                      </a:lnTo>
                      <a:lnTo>
                        <a:pt x="880" y="45"/>
                      </a:lnTo>
                      <a:lnTo>
                        <a:pt x="888" y="42"/>
                      </a:lnTo>
                      <a:lnTo>
                        <a:pt x="899" y="38"/>
                      </a:lnTo>
                      <a:lnTo>
                        <a:pt x="907" y="34"/>
                      </a:lnTo>
                      <a:lnTo>
                        <a:pt x="916" y="32"/>
                      </a:lnTo>
                      <a:lnTo>
                        <a:pt x="926" y="28"/>
                      </a:lnTo>
                      <a:lnTo>
                        <a:pt x="935" y="26"/>
                      </a:lnTo>
                      <a:lnTo>
                        <a:pt x="945" y="23"/>
                      </a:lnTo>
                      <a:lnTo>
                        <a:pt x="954" y="23"/>
                      </a:lnTo>
                      <a:lnTo>
                        <a:pt x="964" y="19"/>
                      </a:lnTo>
                      <a:lnTo>
                        <a:pt x="973" y="17"/>
                      </a:lnTo>
                      <a:lnTo>
                        <a:pt x="983" y="15"/>
                      </a:lnTo>
                      <a:lnTo>
                        <a:pt x="994" y="13"/>
                      </a:lnTo>
                      <a:lnTo>
                        <a:pt x="1002" y="11"/>
                      </a:lnTo>
                      <a:lnTo>
                        <a:pt x="1013" y="11"/>
                      </a:lnTo>
                      <a:lnTo>
                        <a:pt x="1023" y="7"/>
                      </a:lnTo>
                      <a:lnTo>
                        <a:pt x="1032" y="7"/>
                      </a:lnTo>
                      <a:lnTo>
                        <a:pt x="1042" y="5"/>
                      </a:lnTo>
                      <a:lnTo>
                        <a:pt x="1051" y="4"/>
                      </a:lnTo>
                      <a:lnTo>
                        <a:pt x="1061" y="4"/>
                      </a:lnTo>
                      <a:lnTo>
                        <a:pt x="1070" y="2"/>
                      </a:lnTo>
                      <a:lnTo>
                        <a:pt x="1082" y="2"/>
                      </a:lnTo>
                      <a:lnTo>
                        <a:pt x="1093" y="2"/>
                      </a:lnTo>
                      <a:lnTo>
                        <a:pt x="1102" y="2"/>
                      </a:lnTo>
                      <a:lnTo>
                        <a:pt x="1112" y="2"/>
                      </a:lnTo>
                      <a:lnTo>
                        <a:pt x="1121" y="0"/>
                      </a:lnTo>
                      <a:lnTo>
                        <a:pt x="1133" y="0"/>
                      </a:lnTo>
                      <a:lnTo>
                        <a:pt x="1142" y="0"/>
                      </a:lnTo>
                      <a:lnTo>
                        <a:pt x="1152" y="0"/>
                      </a:lnTo>
                      <a:lnTo>
                        <a:pt x="1161" y="0"/>
                      </a:lnTo>
                      <a:lnTo>
                        <a:pt x="1173" y="2"/>
                      </a:lnTo>
                      <a:lnTo>
                        <a:pt x="1173" y="2"/>
                      </a:lnTo>
                      <a:close/>
                    </a:path>
                  </a:pathLst>
                </a:custGeom>
                <a:solidFill>
                  <a:srgbClr val="000000"/>
                </a:solidFill>
                <a:ln w="9525">
                  <a:noFill/>
                </a:ln>
              </p:spPr>
              <p:txBody>
                <a:bodyPr/>
                <a:p>
                  <a:endParaRPr lang="zh-CN" altLang="en-US"/>
                </a:p>
              </p:txBody>
            </p:sp>
          </p:grpSp>
        </p:grpSp>
        <p:grpSp>
          <p:nvGrpSpPr>
            <p:cNvPr id="185403" name="组合 69691"/>
            <p:cNvGrpSpPr/>
            <p:nvPr/>
          </p:nvGrpSpPr>
          <p:grpSpPr>
            <a:xfrm>
              <a:off x="103" y="0"/>
              <a:ext cx="528" cy="392"/>
              <a:chOff x="0" y="0"/>
              <a:chExt cx="528" cy="392"/>
            </a:xfrm>
          </p:grpSpPr>
          <p:sp>
            <p:nvSpPr>
              <p:cNvPr id="185404" name="未知"/>
              <p:cNvSpPr/>
              <p:nvPr/>
            </p:nvSpPr>
            <p:spPr>
              <a:xfrm>
                <a:off x="443" y="108"/>
                <a:ext cx="58" cy="96"/>
              </a:xfrm>
              <a:custGeom>
                <a:avLst/>
                <a:gdLst/>
                <a:ahLst/>
                <a:cxnLst/>
                <a:pathLst>
                  <a:path w="116" h="192">
                    <a:moveTo>
                      <a:pt x="9" y="0"/>
                    </a:moveTo>
                    <a:lnTo>
                      <a:pt x="9" y="0"/>
                    </a:lnTo>
                    <a:lnTo>
                      <a:pt x="13" y="8"/>
                    </a:lnTo>
                    <a:lnTo>
                      <a:pt x="17" y="15"/>
                    </a:lnTo>
                    <a:lnTo>
                      <a:pt x="23" y="27"/>
                    </a:lnTo>
                    <a:lnTo>
                      <a:pt x="26" y="32"/>
                    </a:lnTo>
                    <a:lnTo>
                      <a:pt x="30" y="38"/>
                    </a:lnTo>
                    <a:lnTo>
                      <a:pt x="34" y="46"/>
                    </a:lnTo>
                    <a:lnTo>
                      <a:pt x="38" y="53"/>
                    </a:lnTo>
                    <a:lnTo>
                      <a:pt x="42" y="61"/>
                    </a:lnTo>
                    <a:lnTo>
                      <a:pt x="47" y="67"/>
                    </a:lnTo>
                    <a:lnTo>
                      <a:pt x="51" y="74"/>
                    </a:lnTo>
                    <a:lnTo>
                      <a:pt x="57" y="84"/>
                    </a:lnTo>
                    <a:lnTo>
                      <a:pt x="61" y="91"/>
                    </a:lnTo>
                    <a:lnTo>
                      <a:pt x="66" y="99"/>
                    </a:lnTo>
                    <a:lnTo>
                      <a:pt x="68" y="107"/>
                    </a:lnTo>
                    <a:lnTo>
                      <a:pt x="74" y="112"/>
                    </a:lnTo>
                    <a:lnTo>
                      <a:pt x="78" y="120"/>
                    </a:lnTo>
                    <a:lnTo>
                      <a:pt x="83" y="127"/>
                    </a:lnTo>
                    <a:lnTo>
                      <a:pt x="87" y="135"/>
                    </a:lnTo>
                    <a:lnTo>
                      <a:pt x="91" y="143"/>
                    </a:lnTo>
                    <a:lnTo>
                      <a:pt x="97" y="156"/>
                    </a:lnTo>
                    <a:lnTo>
                      <a:pt x="104" y="167"/>
                    </a:lnTo>
                    <a:lnTo>
                      <a:pt x="112" y="177"/>
                    </a:lnTo>
                    <a:lnTo>
                      <a:pt x="116" y="185"/>
                    </a:lnTo>
                    <a:lnTo>
                      <a:pt x="108" y="192"/>
                    </a:lnTo>
                    <a:lnTo>
                      <a:pt x="101" y="181"/>
                    </a:lnTo>
                    <a:lnTo>
                      <a:pt x="95" y="169"/>
                    </a:lnTo>
                    <a:lnTo>
                      <a:pt x="87" y="158"/>
                    </a:lnTo>
                    <a:lnTo>
                      <a:pt x="81" y="146"/>
                    </a:lnTo>
                    <a:lnTo>
                      <a:pt x="74" y="133"/>
                    </a:lnTo>
                    <a:lnTo>
                      <a:pt x="66" y="122"/>
                    </a:lnTo>
                    <a:lnTo>
                      <a:pt x="59" y="108"/>
                    </a:lnTo>
                    <a:lnTo>
                      <a:pt x="53" y="97"/>
                    </a:lnTo>
                    <a:lnTo>
                      <a:pt x="45" y="84"/>
                    </a:lnTo>
                    <a:lnTo>
                      <a:pt x="38" y="70"/>
                    </a:lnTo>
                    <a:lnTo>
                      <a:pt x="30" y="59"/>
                    </a:lnTo>
                    <a:lnTo>
                      <a:pt x="24" y="48"/>
                    </a:lnTo>
                    <a:lnTo>
                      <a:pt x="17" y="36"/>
                    </a:lnTo>
                    <a:lnTo>
                      <a:pt x="11" y="23"/>
                    </a:lnTo>
                    <a:lnTo>
                      <a:pt x="5" y="12"/>
                    </a:lnTo>
                    <a:lnTo>
                      <a:pt x="0" y="2"/>
                    </a:lnTo>
                    <a:lnTo>
                      <a:pt x="4" y="0"/>
                    </a:lnTo>
                    <a:lnTo>
                      <a:pt x="9" y="0"/>
                    </a:lnTo>
                    <a:lnTo>
                      <a:pt x="9" y="0"/>
                    </a:lnTo>
                    <a:close/>
                  </a:path>
                </a:pathLst>
              </a:custGeom>
              <a:solidFill>
                <a:srgbClr val="CCCCCC"/>
              </a:solidFill>
              <a:ln w="9525">
                <a:noFill/>
              </a:ln>
            </p:spPr>
            <p:txBody>
              <a:bodyPr/>
              <a:p>
                <a:endParaRPr lang="zh-CN" altLang="en-US"/>
              </a:p>
            </p:txBody>
          </p:sp>
          <p:sp>
            <p:nvSpPr>
              <p:cNvPr id="185405" name="未知"/>
              <p:cNvSpPr/>
              <p:nvPr/>
            </p:nvSpPr>
            <p:spPr>
              <a:xfrm>
                <a:off x="469" y="100"/>
                <a:ext cx="59" cy="91"/>
              </a:xfrm>
              <a:custGeom>
                <a:avLst/>
                <a:gdLst/>
                <a:ahLst/>
                <a:cxnLst/>
                <a:pathLst>
                  <a:path w="118" h="183">
                    <a:moveTo>
                      <a:pt x="10" y="0"/>
                    </a:moveTo>
                    <a:lnTo>
                      <a:pt x="11" y="2"/>
                    </a:lnTo>
                    <a:lnTo>
                      <a:pt x="15" y="8"/>
                    </a:lnTo>
                    <a:lnTo>
                      <a:pt x="17" y="15"/>
                    </a:lnTo>
                    <a:lnTo>
                      <a:pt x="25" y="27"/>
                    </a:lnTo>
                    <a:lnTo>
                      <a:pt x="32" y="36"/>
                    </a:lnTo>
                    <a:lnTo>
                      <a:pt x="40" y="49"/>
                    </a:lnTo>
                    <a:lnTo>
                      <a:pt x="44" y="55"/>
                    </a:lnTo>
                    <a:lnTo>
                      <a:pt x="50" y="63"/>
                    </a:lnTo>
                    <a:lnTo>
                      <a:pt x="53" y="70"/>
                    </a:lnTo>
                    <a:lnTo>
                      <a:pt x="59" y="78"/>
                    </a:lnTo>
                    <a:lnTo>
                      <a:pt x="63" y="84"/>
                    </a:lnTo>
                    <a:lnTo>
                      <a:pt x="67" y="91"/>
                    </a:lnTo>
                    <a:lnTo>
                      <a:pt x="70" y="99"/>
                    </a:lnTo>
                    <a:lnTo>
                      <a:pt x="76" y="106"/>
                    </a:lnTo>
                    <a:lnTo>
                      <a:pt x="80" y="112"/>
                    </a:lnTo>
                    <a:lnTo>
                      <a:pt x="84" y="120"/>
                    </a:lnTo>
                    <a:lnTo>
                      <a:pt x="88" y="127"/>
                    </a:lnTo>
                    <a:lnTo>
                      <a:pt x="93" y="135"/>
                    </a:lnTo>
                    <a:lnTo>
                      <a:pt x="99" y="146"/>
                    </a:lnTo>
                    <a:lnTo>
                      <a:pt x="107" y="158"/>
                    </a:lnTo>
                    <a:lnTo>
                      <a:pt x="112" y="167"/>
                    </a:lnTo>
                    <a:lnTo>
                      <a:pt x="118" y="177"/>
                    </a:lnTo>
                    <a:lnTo>
                      <a:pt x="110" y="183"/>
                    </a:lnTo>
                    <a:lnTo>
                      <a:pt x="103" y="171"/>
                    </a:lnTo>
                    <a:lnTo>
                      <a:pt x="95" y="160"/>
                    </a:lnTo>
                    <a:lnTo>
                      <a:pt x="88" y="148"/>
                    </a:lnTo>
                    <a:lnTo>
                      <a:pt x="82" y="137"/>
                    </a:lnTo>
                    <a:lnTo>
                      <a:pt x="74" y="125"/>
                    </a:lnTo>
                    <a:lnTo>
                      <a:pt x="69" y="116"/>
                    </a:lnTo>
                    <a:lnTo>
                      <a:pt x="61" y="105"/>
                    </a:lnTo>
                    <a:lnTo>
                      <a:pt x="55" y="93"/>
                    </a:lnTo>
                    <a:lnTo>
                      <a:pt x="48" y="80"/>
                    </a:lnTo>
                    <a:lnTo>
                      <a:pt x="40" y="70"/>
                    </a:lnTo>
                    <a:lnTo>
                      <a:pt x="32" y="59"/>
                    </a:lnTo>
                    <a:lnTo>
                      <a:pt x="25" y="48"/>
                    </a:lnTo>
                    <a:lnTo>
                      <a:pt x="17" y="36"/>
                    </a:lnTo>
                    <a:lnTo>
                      <a:pt x="11" y="25"/>
                    </a:lnTo>
                    <a:lnTo>
                      <a:pt x="6" y="13"/>
                    </a:lnTo>
                    <a:lnTo>
                      <a:pt x="0" y="4"/>
                    </a:lnTo>
                    <a:lnTo>
                      <a:pt x="4" y="2"/>
                    </a:lnTo>
                    <a:lnTo>
                      <a:pt x="10" y="0"/>
                    </a:lnTo>
                    <a:lnTo>
                      <a:pt x="10" y="0"/>
                    </a:lnTo>
                    <a:close/>
                  </a:path>
                </a:pathLst>
              </a:custGeom>
              <a:solidFill>
                <a:srgbClr val="CCCCCC"/>
              </a:solidFill>
              <a:ln w="9525">
                <a:noFill/>
              </a:ln>
            </p:spPr>
            <p:txBody>
              <a:bodyPr/>
              <a:p>
                <a:endParaRPr lang="zh-CN" altLang="en-US"/>
              </a:p>
            </p:txBody>
          </p:sp>
          <p:sp>
            <p:nvSpPr>
              <p:cNvPr id="185406" name="未知"/>
              <p:cNvSpPr/>
              <p:nvPr/>
            </p:nvSpPr>
            <p:spPr>
              <a:xfrm>
                <a:off x="348" y="0"/>
                <a:ext cx="12" cy="91"/>
              </a:xfrm>
              <a:custGeom>
                <a:avLst/>
                <a:gdLst/>
                <a:ahLst/>
                <a:cxnLst/>
                <a:pathLst>
                  <a:path w="22" h="183">
                    <a:moveTo>
                      <a:pt x="22" y="0"/>
                    </a:moveTo>
                    <a:lnTo>
                      <a:pt x="13" y="181"/>
                    </a:lnTo>
                    <a:lnTo>
                      <a:pt x="0" y="183"/>
                    </a:lnTo>
                    <a:lnTo>
                      <a:pt x="3" y="19"/>
                    </a:lnTo>
                    <a:lnTo>
                      <a:pt x="22" y="0"/>
                    </a:lnTo>
                    <a:lnTo>
                      <a:pt x="22" y="0"/>
                    </a:lnTo>
                    <a:close/>
                  </a:path>
                </a:pathLst>
              </a:custGeom>
              <a:solidFill>
                <a:srgbClr val="000000"/>
              </a:solidFill>
              <a:ln w="9525">
                <a:noFill/>
              </a:ln>
            </p:spPr>
            <p:txBody>
              <a:bodyPr/>
              <a:p>
                <a:endParaRPr lang="zh-CN" altLang="en-US"/>
              </a:p>
            </p:txBody>
          </p:sp>
          <p:sp>
            <p:nvSpPr>
              <p:cNvPr id="185407" name="未知"/>
              <p:cNvSpPr/>
              <p:nvPr/>
            </p:nvSpPr>
            <p:spPr>
              <a:xfrm>
                <a:off x="420" y="119"/>
                <a:ext cx="58" cy="96"/>
              </a:xfrm>
              <a:custGeom>
                <a:avLst/>
                <a:gdLst/>
                <a:ahLst/>
                <a:cxnLst/>
                <a:pathLst>
                  <a:path w="116" h="194">
                    <a:moveTo>
                      <a:pt x="8" y="0"/>
                    </a:moveTo>
                    <a:lnTo>
                      <a:pt x="8" y="2"/>
                    </a:lnTo>
                    <a:lnTo>
                      <a:pt x="12" y="8"/>
                    </a:lnTo>
                    <a:lnTo>
                      <a:pt x="15" y="17"/>
                    </a:lnTo>
                    <a:lnTo>
                      <a:pt x="23" y="29"/>
                    </a:lnTo>
                    <a:lnTo>
                      <a:pt x="27" y="32"/>
                    </a:lnTo>
                    <a:lnTo>
                      <a:pt x="31" y="40"/>
                    </a:lnTo>
                    <a:lnTo>
                      <a:pt x="34" y="46"/>
                    </a:lnTo>
                    <a:lnTo>
                      <a:pt x="38" y="53"/>
                    </a:lnTo>
                    <a:lnTo>
                      <a:pt x="42" y="61"/>
                    </a:lnTo>
                    <a:lnTo>
                      <a:pt x="48" y="68"/>
                    </a:lnTo>
                    <a:lnTo>
                      <a:pt x="52" y="76"/>
                    </a:lnTo>
                    <a:lnTo>
                      <a:pt x="57" y="86"/>
                    </a:lnTo>
                    <a:lnTo>
                      <a:pt x="61" y="91"/>
                    </a:lnTo>
                    <a:lnTo>
                      <a:pt x="65" y="99"/>
                    </a:lnTo>
                    <a:lnTo>
                      <a:pt x="69" y="106"/>
                    </a:lnTo>
                    <a:lnTo>
                      <a:pt x="74" y="116"/>
                    </a:lnTo>
                    <a:lnTo>
                      <a:pt x="78" y="124"/>
                    </a:lnTo>
                    <a:lnTo>
                      <a:pt x="82" y="131"/>
                    </a:lnTo>
                    <a:lnTo>
                      <a:pt x="88" y="139"/>
                    </a:lnTo>
                    <a:lnTo>
                      <a:pt x="91" y="145"/>
                    </a:lnTo>
                    <a:lnTo>
                      <a:pt x="99" y="158"/>
                    </a:lnTo>
                    <a:lnTo>
                      <a:pt x="107" y="169"/>
                    </a:lnTo>
                    <a:lnTo>
                      <a:pt x="112" y="179"/>
                    </a:lnTo>
                    <a:lnTo>
                      <a:pt x="116" y="188"/>
                    </a:lnTo>
                    <a:lnTo>
                      <a:pt x="110" y="194"/>
                    </a:lnTo>
                    <a:lnTo>
                      <a:pt x="103" y="181"/>
                    </a:lnTo>
                    <a:lnTo>
                      <a:pt x="95" y="169"/>
                    </a:lnTo>
                    <a:lnTo>
                      <a:pt x="90" y="160"/>
                    </a:lnTo>
                    <a:lnTo>
                      <a:pt x="82" y="148"/>
                    </a:lnTo>
                    <a:lnTo>
                      <a:pt x="74" y="135"/>
                    </a:lnTo>
                    <a:lnTo>
                      <a:pt x="69" y="124"/>
                    </a:lnTo>
                    <a:lnTo>
                      <a:pt x="61" y="110"/>
                    </a:lnTo>
                    <a:lnTo>
                      <a:pt x="53" y="99"/>
                    </a:lnTo>
                    <a:lnTo>
                      <a:pt x="48" y="86"/>
                    </a:lnTo>
                    <a:lnTo>
                      <a:pt x="40" y="74"/>
                    </a:lnTo>
                    <a:lnTo>
                      <a:pt x="33" y="61"/>
                    </a:lnTo>
                    <a:lnTo>
                      <a:pt x="25" y="49"/>
                    </a:lnTo>
                    <a:lnTo>
                      <a:pt x="17" y="36"/>
                    </a:lnTo>
                    <a:lnTo>
                      <a:pt x="12" y="25"/>
                    </a:lnTo>
                    <a:lnTo>
                      <a:pt x="4" y="15"/>
                    </a:lnTo>
                    <a:lnTo>
                      <a:pt x="0" y="4"/>
                    </a:lnTo>
                    <a:lnTo>
                      <a:pt x="4" y="2"/>
                    </a:lnTo>
                    <a:lnTo>
                      <a:pt x="8" y="0"/>
                    </a:lnTo>
                    <a:lnTo>
                      <a:pt x="8" y="0"/>
                    </a:lnTo>
                    <a:close/>
                  </a:path>
                </a:pathLst>
              </a:custGeom>
              <a:solidFill>
                <a:srgbClr val="CCCCCC"/>
              </a:solidFill>
              <a:ln w="9525">
                <a:noFill/>
              </a:ln>
            </p:spPr>
            <p:txBody>
              <a:bodyPr/>
              <a:p>
                <a:endParaRPr lang="zh-CN" altLang="en-US"/>
              </a:p>
            </p:txBody>
          </p:sp>
          <p:sp>
            <p:nvSpPr>
              <p:cNvPr id="185408" name="未知"/>
              <p:cNvSpPr/>
              <p:nvPr/>
            </p:nvSpPr>
            <p:spPr>
              <a:xfrm>
                <a:off x="396" y="130"/>
                <a:ext cx="59" cy="96"/>
              </a:xfrm>
              <a:custGeom>
                <a:avLst/>
                <a:gdLst/>
                <a:ahLst/>
                <a:cxnLst/>
                <a:pathLst>
                  <a:path w="118" h="192">
                    <a:moveTo>
                      <a:pt x="9" y="0"/>
                    </a:moveTo>
                    <a:lnTo>
                      <a:pt x="9" y="2"/>
                    </a:lnTo>
                    <a:lnTo>
                      <a:pt x="13" y="9"/>
                    </a:lnTo>
                    <a:lnTo>
                      <a:pt x="17" y="17"/>
                    </a:lnTo>
                    <a:lnTo>
                      <a:pt x="23" y="28"/>
                    </a:lnTo>
                    <a:lnTo>
                      <a:pt x="30" y="40"/>
                    </a:lnTo>
                    <a:lnTo>
                      <a:pt x="38" y="53"/>
                    </a:lnTo>
                    <a:lnTo>
                      <a:pt x="42" y="61"/>
                    </a:lnTo>
                    <a:lnTo>
                      <a:pt x="47" y="68"/>
                    </a:lnTo>
                    <a:lnTo>
                      <a:pt x="51" y="76"/>
                    </a:lnTo>
                    <a:lnTo>
                      <a:pt x="57" y="83"/>
                    </a:lnTo>
                    <a:lnTo>
                      <a:pt x="61" y="91"/>
                    </a:lnTo>
                    <a:lnTo>
                      <a:pt x="66" y="99"/>
                    </a:lnTo>
                    <a:lnTo>
                      <a:pt x="70" y="106"/>
                    </a:lnTo>
                    <a:lnTo>
                      <a:pt x="74" y="116"/>
                    </a:lnTo>
                    <a:lnTo>
                      <a:pt x="78" y="122"/>
                    </a:lnTo>
                    <a:lnTo>
                      <a:pt x="83" y="129"/>
                    </a:lnTo>
                    <a:lnTo>
                      <a:pt x="87" y="137"/>
                    </a:lnTo>
                    <a:lnTo>
                      <a:pt x="93" y="144"/>
                    </a:lnTo>
                    <a:lnTo>
                      <a:pt x="99" y="158"/>
                    </a:lnTo>
                    <a:lnTo>
                      <a:pt x="106" y="169"/>
                    </a:lnTo>
                    <a:lnTo>
                      <a:pt x="112" y="179"/>
                    </a:lnTo>
                    <a:lnTo>
                      <a:pt x="118" y="186"/>
                    </a:lnTo>
                    <a:lnTo>
                      <a:pt x="110" y="192"/>
                    </a:lnTo>
                    <a:lnTo>
                      <a:pt x="102" y="180"/>
                    </a:lnTo>
                    <a:lnTo>
                      <a:pt x="97" y="169"/>
                    </a:lnTo>
                    <a:lnTo>
                      <a:pt x="89" y="158"/>
                    </a:lnTo>
                    <a:lnTo>
                      <a:pt x="83" y="146"/>
                    </a:lnTo>
                    <a:lnTo>
                      <a:pt x="76" y="133"/>
                    </a:lnTo>
                    <a:lnTo>
                      <a:pt x="68" y="122"/>
                    </a:lnTo>
                    <a:lnTo>
                      <a:pt x="61" y="108"/>
                    </a:lnTo>
                    <a:lnTo>
                      <a:pt x="55" y="97"/>
                    </a:lnTo>
                    <a:lnTo>
                      <a:pt x="47" y="83"/>
                    </a:lnTo>
                    <a:lnTo>
                      <a:pt x="40" y="72"/>
                    </a:lnTo>
                    <a:lnTo>
                      <a:pt x="32" y="59"/>
                    </a:lnTo>
                    <a:lnTo>
                      <a:pt x="24" y="47"/>
                    </a:lnTo>
                    <a:lnTo>
                      <a:pt x="17" y="36"/>
                    </a:lnTo>
                    <a:lnTo>
                      <a:pt x="11" y="25"/>
                    </a:lnTo>
                    <a:lnTo>
                      <a:pt x="5" y="13"/>
                    </a:lnTo>
                    <a:lnTo>
                      <a:pt x="0" y="4"/>
                    </a:lnTo>
                    <a:lnTo>
                      <a:pt x="4" y="2"/>
                    </a:lnTo>
                    <a:lnTo>
                      <a:pt x="9" y="0"/>
                    </a:lnTo>
                    <a:lnTo>
                      <a:pt x="9" y="0"/>
                    </a:lnTo>
                    <a:close/>
                  </a:path>
                </a:pathLst>
              </a:custGeom>
              <a:solidFill>
                <a:srgbClr val="CCCCCC"/>
              </a:solidFill>
              <a:ln w="9525">
                <a:noFill/>
              </a:ln>
            </p:spPr>
            <p:txBody>
              <a:bodyPr/>
              <a:p>
                <a:endParaRPr lang="zh-CN" altLang="en-US"/>
              </a:p>
            </p:txBody>
          </p:sp>
          <p:sp>
            <p:nvSpPr>
              <p:cNvPr id="185409" name="未知"/>
              <p:cNvSpPr/>
              <p:nvPr/>
            </p:nvSpPr>
            <p:spPr>
              <a:xfrm>
                <a:off x="373" y="141"/>
                <a:ext cx="58" cy="96"/>
              </a:xfrm>
              <a:custGeom>
                <a:avLst/>
                <a:gdLst/>
                <a:ahLst/>
                <a:cxnLst/>
                <a:pathLst>
                  <a:path w="116" h="192">
                    <a:moveTo>
                      <a:pt x="8" y="0"/>
                    </a:moveTo>
                    <a:lnTo>
                      <a:pt x="8" y="0"/>
                    </a:lnTo>
                    <a:lnTo>
                      <a:pt x="11" y="7"/>
                    </a:lnTo>
                    <a:lnTo>
                      <a:pt x="15" y="15"/>
                    </a:lnTo>
                    <a:lnTo>
                      <a:pt x="23" y="26"/>
                    </a:lnTo>
                    <a:lnTo>
                      <a:pt x="25" y="32"/>
                    </a:lnTo>
                    <a:lnTo>
                      <a:pt x="29" y="38"/>
                    </a:lnTo>
                    <a:lnTo>
                      <a:pt x="32" y="45"/>
                    </a:lnTo>
                    <a:lnTo>
                      <a:pt x="38" y="53"/>
                    </a:lnTo>
                    <a:lnTo>
                      <a:pt x="42" y="60"/>
                    </a:lnTo>
                    <a:lnTo>
                      <a:pt x="46" y="66"/>
                    </a:lnTo>
                    <a:lnTo>
                      <a:pt x="51" y="74"/>
                    </a:lnTo>
                    <a:lnTo>
                      <a:pt x="55" y="83"/>
                    </a:lnTo>
                    <a:lnTo>
                      <a:pt x="59" y="91"/>
                    </a:lnTo>
                    <a:lnTo>
                      <a:pt x="65" y="99"/>
                    </a:lnTo>
                    <a:lnTo>
                      <a:pt x="69" y="106"/>
                    </a:lnTo>
                    <a:lnTo>
                      <a:pt x="72" y="114"/>
                    </a:lnTo>
                    <a:lnTo>
                      <a:pt x="76" y="119"/>
                    </a:lnTo>
                    <a:lnTo>
                      <a:pt x="82" y="127"/>
                    </a:lnTo>
                    <a:lnTo>
                      <a:pt x="86" y="135"/>
                    </a:lnTo>
                    <a:lnTo>
                      <a:pt x="89" y="142"/>
                    </a:lnTo>
                    <a:lnTo>
                      <a:pt x="97" y="156"/>
                    </a:lnTo>
                    <a:lnTo>
                      <a:pt x="105" y="167"/>
                    </a:lnTo>
                    <a:lnTo>
                      <a:pt x="110" y="176"/>
                    </a:lnTo>
                    <a:lnTo>
                      <a:pt x="116" y="184"/>
                    </a:lnTo>
                    <a:lnTo>
                      <a:pt x="108" y="192"/>
                    </a:lnTo>
                    <a:lnTo>
                      <a:pt x="101" y="180"/>
                    </a:lnTo>
                    <a:lnTo>
                      <a:pt x="95" y="169"/>
                    </a:lnTo>
                    <a:lnTo>
                      <a:pt x="88" y="157"/>
                    </a:lnTo>
                    <a:lnTo>
                      <a:pt x="80" y="146"/>
                    </a:lnTo>
                    <a:lnTo>
                      <a:pt x="72" y="133"/>
                    </a:lnTo>
                    <a:lnTo>
                      <a:pt x="67" y="121"/>
                    </a:lnTo>
                    <a:lnTo>
                      <a:pt x="59" y="108"/>
                    </a:lnTo>
                    <a:lnTo>
                      <a:pt x="53" y="97"/>
                    </a:lnTo>
                    <a:lnTo>
                      <a:pt x="46" y="83"/>
                    </a:lnTo>
                    <a:lnTo>
                      <a:pt x="38" y="70"/>
                    </a:lnTo>
                    <a:lnTo>
                      <a:pt x="31" y="59"/>
                    </a:lnTo>
                    <a:lnTo>
                      <a:pt x="23" y="47"/>
                    </a:lnTo>
                    <a:lnTo>
                      <a:pt x="17" y="36"/>
                    </a:lnTo>
                    <a:lnTo>
                      <a:pt x="10" y="22"/>
                    </a:lnTo>
                    <a:lnTo>
                      <a:pt x="4" y="11"/>
                    </a:lnTo>
                    <a:lnTo>
                      <a:pt x="0" y="2"/>
                    </a:lnTo>
                    <a:lnTo>
                      <a:pt x="2" y="0"/>
                    </a:lnTo>
                    <a:lnTo>
                      <a:pt x="8" y="0"/>
                    </a:lnTo>
                    <a:lnTo>
                      <a:pt x="8" y="0"/>
                    </a:lnTo>
                    <a:close/>
                  </a:path>
                </a:pathLst>
              </a:custGeom>
              <a:solidFill>
                <a:srgbClr val="CCCCCC"/>
              </a:solidFill>
              <a:ln w="9525">
                <a:noFill/>
              </a:ln>
            </p:spPr>
            <p:txBody>
              <a:bodyPr/>
              <a:p>
                <a:endParaRPr lang="zh-CN" altLang="en-US"/>
              </a:p>
            </p:txBody>
          </p:sp>
          <p:sp>
            <p:nvSpPr>
              <p:cNvPr id="185410" name="未知"/>
              <p:cNvSpPr/>
              <p:nvPr/>
            </p:nvSpPr>
            <p:spPr>
              <a:xfrm>
                <a:off x="349" y="152"/>
                <a:ext cx="58" cy="97"/>
              </a:xfrm>
              <a:custGeom>
                <a:avLst/>
                <a:gdLst/>
                <a:ahLst/>
                <a:cxnLst/>
                <a:pathLst>
                  <a:path w="116" h="193">
                    <a:moveTo>
                      <a:pt x="7" y="0"/>
                    </a:moveTo>
                    <a:lnTo>
                      <a:pt x="7" y="1"/>
                    </a:lnTo>
                    <a:lnTo>
                      <a:pt x="11" y="7"/>
                    </a:lnTo>
                    <a:lnTo>
                      <a:pt x="15" y="17"/>
                    </a:lnTo>
                    <a:lnTo>
                      <a:pt x="22" y="28"/>
                    </a:lnTo>
                    <a:lnTo>
                      <a:pt x="24" y="32"/>
                    </a:lnTo>
                    <a:lnTo>
                      <a:pt x="28" y="39"/>
                    </a:lnTo>
                    <a:lnTo>
                      <a:pt x="32" y="45"/>
                    </a:lnTo>
                    <a:lnTo>
                      <a:pt x="38" y="53"/>
                    </a:lnTo>
                    <a:lnTo>
                      <a:pt x="41" y="60"/>
                    </a:lnTo>
                    <a:lnTo>
                      <a:pt x="47" y="68"/>
                    </a:lnTo>
                    <a:lnTo>
                      <a:pt x="51" y="76"/>
                    </a:lnTo>
                    <a:lnTo>
                      <a:pt x="57" y="85"/>
                    </a:lnTo>
                    <a:lnTo>
                      <a:pt x="60" y="93"/>
                    </a:lnTo>
                    <a:lnTo>
                      <a:pt x="64" y="98"/>
                    </a:lnTo>
                    <a:lnTo>
                      <a:pt x="68" y="106"/>
                    </a:lnTo>
                    <a:lnTo>
                      <a:pt x="74" y="116"/>
                    </a:lnTo>
                    <a:lnTo>
                      <a:pt x="78" y="123"/>
                    </a:lnTo>
                    <a:lnTo>
                      <a:pt x="81" y="131"/>
                    </a:lnTo>
                    <a:lnTo>
                      <a:pt x="85" y="138"/>
                    </a:lnTo>
                    <a:lnTo>
                      <a:pt x="91" y="144"/>
                    </a:lnTo>
                    <a:lnTo>
                      <a:pt x="97" y="157"/>
                    </a:lnTo>
                    <a:lnTo>
                      <a:pt x="104" y="169"/>
                    </a:lnTo>
                    <a:lnTo>
                      <a:pt x="110" y="178"/>
                    </a:lnTo>
                    <a:lnTo>
                      <a:pt x="116" y="188"/>
                    </a:lnTo>
                    <a:lnTo>
                      <a:pt x="110" y="193"/>
                    </a:lnTo>
                    <a:lnTo>
                      <a:pt x="102" y="180"/>
                    </a:lnTo>
                    <a:lnTo>
                      <a:pt x="95" y="169"/>
                    </a:lnTo>
                    <a:lnTo>
                      <a:pt x="87" y="159"/>
                    </a:lnTo>
                    <a:lnTo>
                      <a:pt x="81" y="148"/>
                    </a:lnTo>
                    <a:lnTo>
                      <a:pt x="74" y="135"/>
                    </a:lnTo>
                    <a:lnTo>
                      <a:pt x="66" y="123"/>
                    </a:lnTo>
                    <a:lnTo>
                      <a:pt x="58" y="110"/>
                    </a:lnTo>
                    <a:lnTo>
                      <a:pt x="53" y="98"/>
                    </a:lnTo>
                    <a:lnTo>
                      <a:pt x="45" y="85"/>
                    </a:lnTo>
                    <a:lnTo>
                      <a:pt x="38" y="72"/>
                    </a:lnTo>
                    <a:lnTo>
                      <a:pt x="30" y="60"/>
                    </a:lnTo>
                    <a:lnTo>
                      <a:pt x="24" y="49"/>
                    </a:lnTo>
                    <a:lnTo>
                      <a:pt x="17" y="36"/>
                    </a:lnTo>
                    <a:lnTo>
                      <a:pt x="11" y="24"/>
                    </a:lnTo>
                    <a:lnTo>
                      <a:pt x="3" y="15"/>
                    </a:lnTo>
                    <a:lnTo>
                      <a:pt x="0" y="3"/>
                    </a:lnTo>
                    <a:lnTo>
                      <a:pt x="3" y="1"/>
                    </a:lnTo>
                    <a:lnTo>
                      <a:pt x="7" y="0"/>
                    </a:lnTo>
                    <a:lnTo>
                      <a:pt x="7" y="0"/>
                    </a:lnTo>
                    <a:close/>
                  </a:path>
                </a:pathLst>
              </a:custGeom>
              <a:solidFill>
                <a:srgbClr val="CCCCCC"/>
              </a:solidFill>
              <a:ln w="9525">
                <a:noFill/>
              </a:ln>
            </p:spPr>
            <p:txBody>
              <a:bodyPr/>
              <a:p>
                <a:endParaRPr lang="zh-CN" altLang="en-US"/>
              </a:p>
            </p:txBody>
          </p:sp>
          <p:sp>
            <p:nvSpPr>
              <p:cNvPr id="185411" name="未知"/>
              <p:cNvSpPr/>
              <p:nvPr/>
            </p:nvSpPr>
            <p:spPr>
              <a:xfrm>
                <a:off x="326" y="164"/>
                <a:ext cx="58" cy="96"/>
              </a:xfrm>
              <a:custGeom>
                <a:avLst/>
                <a:gdLst/>
                <a:ahLst/>
                <a:cxnLst/>
                <a:pathLst>
                  <a:path w="116" h="192">
                    <a:moveTo>
                      <a:pt x="10" y="0"/>
                    </a:moveTo>
                    <a:lnTo>
                      <a:pt x="10" y="0"/>
                    </a:lnTo>
                    <a:lnTo>
                      <a:pt x="13" y="8"/>
                    </a:lnTo>
                    <a:lnTo>
                      <a:pt x="17" y="15"/>
                    </a:lnTo>
                    <a:lnTo>
                      <a:pt x="25" y="27"/>
                    </a:lnTo>
                    <a:lnTo>
                      <a:pt x="30" y="38"/>
                    </a:lnTo>
                    <a:lnTo>
                      <a:pt x="40" y="52"/>
                    </a:lnTo>
                    <a:lnTo>
                      <a:pt x="44" y="59"/>
                    </a:lnTo>
                    <a:lnTo>
                      <a:pt x="49" y="67"/>
                    </a:lnTo>
                    <a:lnTo>
                      <a:pt x="53" y="74"/>
                    </a:lnTo>
                    <a:lnTo>
                      <a:pt x="59" y="82"/>
                    </a:lnTo>
                    <a:lnTo>
                      <a:pt x="63" y="90"/>
                    </a:lnTo>
                    <a:lnTo>
                      <a:pt x="67" y="97"/>
                    </a:lnTo>
                    <a:lnTo>
                      <a:pt x="70" y="105"/>
                    </a:lnTo>
                    <a:lnTo>
                      <a:pt x="76" y="114"/>
                    </a:lnTo>
                    <a:lnTo>
                      <a:pt x="80" y="120"/>
                    </a:lnTo>
                    <a:lnTo>
                      <a:pt x="84" y="128"/>
                    </a:lnTo>
                    <a:lnTo>
                      <a:pt x="87" y="135"/>
                    </a:lnTo>
                    <a:lnTo>
                      <a:pt x="93" y="143"/>
                    </a:lnTo>
                    <a:lnTo>
                      <a:pt x="99" y="156"/>
                    </a:lnTo>
                    <a:lnTo>
                      <a:pt x="106" y="168"/>
                    </a:lnTo>
                    <a:lnTo>
                      <a:pt x="112" y="177"/>
                    </a:lnTo>
                    <a:lnTo>
                      <a:pt x="116" y="185"/>
                    </a:lnTo>
                    <a:lnTo>
                      <a:pt x="110" y="192"/>
                    </a:lnTo>
                    <a:lnTo>
                      <a:pt x="103" y="179"/>
                    </a:lnTo>
                    <a:lnTo>
                      <a:pt x="95" y="168"/>
                    </a:lnTo>
                    <a:lnTo>
                      <a:pt x="87" y="156"/>
                    </a:lnTo>
                    <a:lnTo>
                      <a:pt x="82" y="145"/>
                    </a:lnTo>
                    <a:lnTo>
                      <a:pt x="74" y="131"/>
                    </a:lnTo>
                    <a:lnTo>
                      <a:pt x="67" y="120"/>
                    </a:lnTo>
                    <a:lnTo>
                      <a:pt x="59" y="107"/>
                    </a:lnTo>
                    <a:lnTo>
                      <a:pt x="53" y="97"/>
                    </a:lnTo>
                    <a:lnTo>
                      <a:pt x="46" y="82"/>
                    </a:lnTo>
                    <a:lnTo>
                      <a:pt x="38" y="73"/>
                    </a:lnTo>
                    <a:lnTo>
                      <a:pt x="30" y="57"/>
                    </a:lnTo>
                    <a:lnTo>
                      <a:pt x="25" y="48"/>
                    </a:lnTo>
                    <a:lnTo>
                      <a:pt x="17" y="34"/>
                    </a:lnTo>
                    <a:lnTo>
                      <a:pt x="10" y="23"/>
                    </a:lnTo>
                    <a:lnTo>
                      <a:pt x="4" y="12"/>
                    </a:lnTo>
                    <a:lnTo>
                      <a:pt x="0" y="2"/>
                    </a:lnTo>
                    <a:lnTo>
                      <a:pt x="4" y="0"/>
                    </a:lnTo>
                    <a:lnTo>
                      <a:pt x="10" y="0"/>
                    </a:lnTo>
                    <a:lnTo>
                      <a:pt x="10" y="0"/>
                    </a:lnTo>
                    <a:close/>
                  </a:path>
                </a:pathLst>
              </a:custGeom>
              <a:solidFill>
                <a:srgbClr val="CCCCCC"/>
              </a:solidFill>
              <a:ln w="9525">
                <a:noFill/>
              </a:ln>
            </p:spPr>
            <p:txBody>
              <a:bodyPr/>
              <a:p>
                <a:endParaRPr lang="zh-CN" altLang="en-US"/>
              </a:p>
            </p:txBody>
          </p:sp>
          <p:sp>
            <p:nvSpPr>
              <p:cNvPr id="185412" name="未知"/>
              <p:cNvSpPr/>
              <p:nvPr/>
            </p:nvSpPr>
            <p:spPr>
              <a:xfrm>
                <a:off x="302" y="175"/>
                <a:ext cx="59" cy="96"/>
              </a:xfrm>
              <a:custGeom>
                <a:avLst/>
                <a:gdLst/>
                <a:ahLst/>
                <a:cxnLst/>
                <a:pathLst>
                  <a:path w="117" h="192">
                    <a:moveTo>
                      <a:pt x="7" y="0"/>
                    </a:moveTo>
                    <a:lnTo>
                      <a:pt x="7" y="0"/>
                    </a:lnTo>
                    <a:lnTo>
                      <a:pt x="11" y="8"/>
                    </a:lnTo>
                    <a:lnTo>
                      <a:pt x="15" y="15"/>
                    </a:lnTo>
                    <a:lnTo>
                      <a:pt x="22" y="27"/>
                    </a:lnTo>
                    <a:lnTo>
                      <a:pt x="26" y="33"/>
                    </a:lnTo>
                    <a:lnTo>
                      <a:pt x="30" y="38"/>
                    </a:lnTo>
                    <a:lnTo>
                      <a:pt x="34" y="46"/>
                    </a:lnTo>
                    <a:lnTo>
                      <a:pt x="39" y="53"/>
                    </a:lnTo>
                    <a:lnTo>
                      <a:pt x="43" y="61"/>
                    </a:lnTo>
                    <a:lnTo>
                      <a:pt x="47" y="69"/>
                    </a:lnTo>
                    <a:lnTo>
                      <a:pt x="53" y="76"/>
                    </a:lnTo>
                    <a:lnTo>
                      <a:pt x="57" y="84"/>
                    </a:lnTo>
                    <a:lnTo>
                      <a:pt x="60" y="91"/>
                    </a:lnTo>
                    <a:lnTo>
                      <a:pt x="66" y="99"/>
                    </a:lnTo>
                    <a:lnTo>
                      <a:pt x="70" y="107"/>
                    </a:lnTo>
                    <a:lnTo>
                      <a:pt x="74" y="114"/>
                    </a:lnTo>
                    <a:lnTo>
                      <a:pt x="77" y="122"/>
                    </a:lnTo>
                    <a:lnTo>
                      <a:pt x="83" y="128"/>
                    </a:lnTo>
                    <a:lnTo>
                      <a:pt x="87" y="135"/>
                    </a:lnTo>
                    <a:lnTo>
                      <a:pt x="93" y="143"/>
                    </a:lnTo>
                    <a:lnTo>
                      <a:pt x="98" y="156"/>
                    </a:lnTo>
                    <a:lnTo>
                      <a:pt x="106" y="167"/>
                    </a:lnTo>
                    <a:lnTo>
                      <a:pt x="112" y="177"/>
                    </a:lnTo>
                    <a:lnTo>
                      <a:pt x="117" y="185"/>
                    </a:lnTo>
                    <a:lnTo>
                      <a:pt x="110" y="192"/>
                    </a:lnTo>
                    <a:lnTo>
                      <a:pt x="102" y="181"/>
                    </a:lnTo>
                    <a:lnTo>
                      <a:pt x="96" y="169"/>
                    </a:lnTo>
                    <a:lnTo>
                      <a:pt x="89" y="158"/>
                    </a:lnTo>
                    <a:lnTo>
                      <a:pt x="81" y="147"/>
                    </a:lnTo>
                    <a:lnTo>
                      <a:pt x="74" y="133"/>
                    </a:lnTo>
                    <a:lnTo>
                      <a:pt x="68" y="122"/>
                    </a:lnTo>
                    <a:lnTo>
                      <a:pt x="60" y="109"/>
                    </a:lnTo>
                    <a:lnTo>
                      <a:pt x="55" y="97"/>
                    </a:lnTo>
                    <a:lnTo>
                      <a:pt x="47" y="84"/>
                    </a:lnTo>
                    <a:lnTo>
                      <a:pt x="39" y="72"/>
                    </a:lnTo>
                    <a:lnTo>
                      <a:pt x="32" y="59"/>
                    </a:lnTo>
                    <a:lnTo>
                      <a:pt x="26" y="48"/>
                    </a:lnTo>
                    <a:lnTo>
                      <a:pt x="19" y="36"/>
                    </a:lnTo>
                    <a:lnTo>
                      <a:pt x="11" y="23"/>
                    </a:lnTo>
                    <a:lnTo>
                      <a:pt x="5" y="12"/>
                    </a:lnTo>
                    <a:lnTo>
                      <a:pt x="0" y="2"/>
                    </a:lnTo>
                    <a:lnTo>
                      <a:pt x="3" y="0"/>
                    </a:lnTo>
                    <a:lnTo>
                      <a:pt x="7" y="0"/>
                    </a:lnTo>
                    <a:lnTo>
                      <a:pt x="7" y="0"/>
                    </a:lnTo>
                    <a:close/>
                  </a:path>
                </a:pathLst>
              </a:custGeom>
              <a:solidFill>
                <a:srgbClr val="CCCCCC"/>
              </a:solidFill>
              <a:ln w="9525">
                <a:noFill/>
              </a:ln>
            </p:spPr>
            <p:txBody>
              <a:bodyPr/>
              <a:p>
                <a:endParaRPr lang="zh-CN" altLang="en-US"/>
              </a:p>
            </p:txBody>
          </p:sp>
          <p:sp>
            <p:nvSpPr>
              <p:cNvPr id="185413" name="未知"/>
              <p:cNvSpPr/>
              <p:nvPr/>
            </p:nvSpPr>
            <p:spPr>
              <a:xfrm>
                <a:off x="278" y="186"/>
                <a:ext cx="58" cy="96"/>
              </a:xfrm>
              <a:custGeom>
                <a:avLst/>
                <a:gdLst/>
                <a:ahLst/>
                <a:cxnLst/>
                <a:pathLst>
                  <a:path w="116" h="192">
                    <a:moveTo>
                      <a:pt x="10" y="0"/>
                    </a:moveTo>
                    <a:lnTo>
                      <a:pt x="10" y="0"/>
                    </a:lnTo>
                    <a:lnTo>
                      <a:pt x="13" y="6"/>
                    </a:lnTo>
                    <a:lnTo>
                      <a:pt x="17" y="15"/>
                    </a:lnTo>
                    <a:lnTo>
                      <a:pt x="25" y="27"/>
                    </a:lnTo>
                    <a:lnTo>
                      <a:pt x="29" y="30"/>
                    </a:lnTo>
                    <a:lnTo>
                      <a:pt x="32" y="38"/>
                    </a:lnTo>
                    <a:lnTo>
                      <a:pt x="34" y="46"/>
                    </a:lnTo>
                    <a:lnTo>
                      <a:pt x="40" y="53"/>
                    </a:lnTo>
                    <a:lnTo>
                      <a:pt x="44" y="59"/>
                    </a:lnTo>
                    <a:lnTo>
                      <a:pt x="49" y="67"/>
                    </a:lnTo>
                    <a:lnTo>
                      <a:pt x="53" y="74"/>
                    </a:lnTo>
                    <a:lnTo>
                      <a:pt x="59" y="84"/>
                    </a:lnTo>
                    <a:lnTo>
                      <a:pt x="63" y="91"/>
                    </a:lnTo>
                    <a:lnTo>
                      <a:pt x="67" y="99"/>
                    </a:lnTo>
                    <a:lnTo>
                      <a:pt x="70" y="105"/>
                    </a:lnTo>
                    <a:lnTo>
                      <a:pt x="76" y="114"/>
                    </a:lnTo>
                    <a:lnTo>
                      <a:pt x="80" y="122"/>
                    </a:lnTo>
                    <a:lnTo>
                      <a:pt x="84" y="129"/>
                    </a:lnTo>
                    <a:lnTo>
                      <a:pt x="87" y="137"/>
                    </a:lnTo>
                    <a:lnTo>
                      <a:pt x="93" y="144"/>
                    </a:lnTo>
                    <a:lnTo>
                      <a:pt x="99" y="156"/>
                    </a:lnTo>
                    <a:lnTo>
                      <a:pt x="106" y="169"/>
                    </a:lnTo>
                    <a:lnTo>
                      <a:pt x="112" y="177"/>
                    </a:lnTo>
                    <a:lnTo>
                      <a:pt x="116" y="186"/>
                    </a:lnTo>
                    <a:lnTo>
                      <a:pt x="110" y="192"/>
                    </a:lnTo>
                    <a:lnTo>
                      <a:pt x="103" y="179"/>
                    </a:lnTo>
                    <a:lnTo>
                      <a:pt x="97" y="169"/>
                    </a:lnTo>
                    <a:lnTo>
                      <a:pt x="89" y="158"/>
                    </a:lnTo>
                    <a:lnTo>
                      <a:pt x="84" y="146"/>
                    </a:lnTo>
                    <a:lnTo>
                      <a:pt x="76" y="133"/>
                    </a:lnTo>
                    <a:lnTo>
                      <a:pt x="68" y="122"/>
                    </a:lnTo>
                    <a:lnTo>
                      <a:pt x="61" y="108"/>
                    </a:lnTo>
                    <a:lnTo>
                      <a:pt x="55" y="97"/>
                    </a:lnTo>
                    <a:lnTo>
                      <a:pt x="48" y="84"/>
                    </a:lnTo>
                    <a:lnTo>
                      <a:pt x="40" y="70"/>
                    </a:lnTo>
                    <a:lnTo>
                      <a:pt x="32" y="59"/>
                    </a:lnTo>
                    <a:lnTo>
                      <a:pt x="25" y="48"/>
                    </a:lnTo>
                    <a:lnTo>
                      <a:pt x="17" y="34"/>
                    </a:lnTo>
                    <a:lnTo>
                      <a:pt x="11" y="25"/>
                    </a:lnTo>
                    <a:lnTo>
                      <a:pt x="6" y="13"/>
                    </a:lnTo>
                    <a:lnTo>
                      <a:pt x="0" y="4"/>
                    </a:lnTo>
                    <a:lnTo>
                      <a:pt x="4" y="0"/>
                    </a:lnTo>
                    <a:lnTo>
                      <a:pt x="10" y="0"/>
                    </a:lnTo>
                    <a:lnTo>
                      <a:pt x="10" y="0"/>
                    </a:lnTo>
                    <a:close/>
                  </a:path>
                </a:pathLst>
              </a:custGeom>
              <a:solidFill>
                <a:srgbClr val="CCCCCC"/>
              </a:solidFill>
              <a:ln w="9525">
                <a:noFill/>
              </a:ln>
            </p:spPr>
            <p:txBody>
              <a:bodyPr/>
              <a:p>
                <a:endParaRPr lang="zh-CN" altLang="en-US"/>
              </a:p>
            </p:txBody>
          </p:sp>
          <p:sp>
            <p:nvSpPr>
              <p:cNvPr id="185414" name="未知"/>
              <p:cNvSpPr/>
              <p:nvPr/>
            </p:nvSpPr>
            <p:spPr>
              <a:xfrm>
                <a:off x="258" y="197"/>
                <a:ext cx="59" cy="96"/>
              </a:xfrm>
              <a:custGeom>
                <a:avLst/>
                <a:gdLst/>
                <a:ahLst/>
                <a:cxnLst/>
                <a:pathLst>
                  <a:path w="118" h="192">
                    <a:moveTo>
                      <a:pt x="10" y="0"/>
                    </a:moveTo>
                    <a:lnTo>
                      <a:pt x="10" y="2"/>
                    </a:lnTo>
                    <a:lnTo>
                      <a:pt x="13" y="7"/>
                    </a:lnTo>
                    <a:lnTo>
                      <a:pt x="17" y="15"/>
                    </a:lnTo>
                    <a:lnTo>
                      <a:pt x="25" y="26"/>
                    </a:lnTo>
                    <a:lnTo>
                      <a:pt x="31" y="38"/>
                    </a:lnTo>
                    <a:lnTo>
                      <a:pt x="40" y="51"/>
                    </a:lnTo>
                    <a:lnTo>
                      <a:pt x="44" y="59"/>
                    </a:lnTo>
                    <a:lnTo>
                      <a:pt x="48" y="66"/>
                    </a:lnTo>
                    <a:lnTo>
                      <a:pt x="53" y="74"/>
                    </a:lnTo>
                    <a:lnTo>
                      <a:pt x="57" y="82"/>
                    </a:lnTo>
                    <a:lnTo>
                      <a:pt x="61" y="89"/>
                    </a:lnTo>
                    <a:lnTo>
                      <a:pt x="67" y="97"/>
                    </a:lnTo>
                    <a:lnTo>
                      <a:pt x="70" y="104"/>
                    </a:lnTo>
                    <a:lnTo>
                      <a:pt x="74" y="114"/>
                    </a:lnTo>
                    <a:lnTo>
                      <a:pt x="78" y="121"/>
                    </a:lnTo>
                    <a:lnTo>
                      <a:pt x="84" y="127"/>
                    </a:lnTo>
                    <a:lnTo>
                      <a:pt x="88" y="135"/>
                    </a:lnTo>
                    <a:lnTo>
                      <a:pt x="93" y="142"/>
                    </a:lnTo>
                    <a:lnTo>
                      <a:pt x="99" y="156"/>
                    </a:lnTo>
                    <a:lnTo>
                      <a:pt x="107" y="167"/>
                    </a:lnTo>
                    <a:lnTo>
                      <a:pt x="112" y="177"/>
                    </a:lnTo>
                    <a:lnTo>
                      <a:pt x="118" y="184"/>
                    </a:lnTo>
                    <a:lnTo>
                      <a:pt x="110" y="192"/>
                    </a:lnTo>
                    <a:lnTo>
                      <a:pt x="103" y="179"/>
                    </a:lnTo>
                    <a:lnTo>
                      <a:pt x="95" y="167"/>
                    </a:lnTo>
                    <a:lnTo>
                      <a:pt x="89" y="156"/>
                    </a:lnTo>
                    <a:lnTo>
                      <a:pt x="82" y="146"/>
                    </a:lnTo>
                    <a:lnTo>
                      <a:pt x="74" y="131"/>
                    </a:lnTo>
                    <a:lnTo>
                      <a:pt x="69" y="121"/>
                    </a:lnTo>
                    <a:lnTo>
                      <a:pt x="61" y="106"/>
                    </a:lnTo>
                    <a:lnTo>
                      <a:pt x="53" y="97"/>
                    </a:lnTo>
                    <a:lnTo>
                      <a:pt x="48" y="82"/>
                    </a:lnTo>
                    <a:lnTo>
                      <a:pt x="40" y="72"/>
                    </a:lnTo>
                    <a:lnTo>
                      <a:pt x="32" y="57"/>
                    </a:lnTo>
                    <a:lnTo>
                      <a:pt x="27" y="47"/>
                    </a:lnTo>
                    <a:lnTo>
                      <a:pt x="19" y="34"/>
                    </a:lnTo>
                    <a:lnTo>
                      <a:pt x="11" y="23"/>
                    </a:lnTo>
                    <a:lnTo>
                      <a:pt x="6" y="11"/>
                    </a:lnTo>
                    <a:lnTo>
                      <a:pt x="0" y="2"/>
                    </a:lnTo>
                    <a:lnTo>
                      <a:pt x="4" y="2"/>
                    </a:lnTo>
                    <a:lnTo>
                      <a:pt x="10" y="0"/>
                    </a:lnTo>
                    <a:lnTo>
                      <a:pt x="10" y="0"/>
                    </a:lnTo>
                    <a:close/>
                  </a:path>
                </a:pathLst>
              </a:custGeom>
              <a:solidFill>
                <a:srgbClr val="CCCCCC"/>
              </a:solidFill>
              <a:ln w="9525">
                <a:noFill/>
              </a:ln>
            </p:spPr>
            <p:txBody>
              <a:bodyPr/>
              <a:p>
                <a:endParaRPr lang="zh-CN" altLang="en-US"/>
              </a:p>
            </p:txBody>
          </p:sp>
          <p:sp>
            <p:nvSpPr>
              <p:cNvPr id="185415" name="未知"/>
              <p:cNvSpPr/>
              <p:nvPr/>
            </p:nvSpPr>
            <p:spPr>
              <a:xfrm>
                <a:off x="235" y="205"/>
                <a:ext cx="58" cy="97"/>
              </a:xfrm>
              <a:custGeom>
                <a:avLst/>
                <a:gdLst/>
                <a:ahLst/>
                <a:cxnLst/>
                <a:pathLst>
                  <a:path w="116" h="194">
                    <a:moveTo>
                      <a:pt x="8" y="0"/>
                    </a:moveTo>
                    <a:lnTo>
                      <a:pt x="10" y="2"/>
                    </a:lnTo>
                    <a:lnTo>
                      <a:pt x="14" y="8"/>
                    </a:lnTo>
                    <a:lnTo>
                      <a:pt x="18" y="17"/>
                    </a:lnTo>
                    <a:lnTo>
                      <a:pt x="25" y="29"/>
                    </a:lnTo>
                    <a:lnTo>
                      <a:pt x="27" y="32"/>
                    </a:lnTo>
                    <a:lnTo>
                      <a:pt x="31" y="38"/>
                    </a:lnTo>
                    <a:lnTo>
                      <a:pt x="35" y="46"/>
                    </a:lnTo>
                    <a:lnTo>
                      <a:pt x="40" y="53"/>
                    </a:lnTo>
                    <a:lnTo>
                      <a:pt x="44" y="61"/>
                    </a:lnTo>
                    <a:lnTo>
                      <a:pt x="48" y="68"/>
                    </a:lnTo>
                    <a:lnTo>
                      <a:pt x="54" y="76"/>
                    </a:lnTo>
                    <a:lnTo>
                      <a:pt x="57" y="86"/>
                    </a:lnTo>
                    <a:lnTo>
                      <a:pt x="61" y="91"/>
                    </a:lnTo>
                    <a:lnTo>
                      <a:pt x="65" y="99"/>
                    </a:lnTo>
                    <a:lnTo>
                      <a:pt x="71" y="106"/>
                    </a:lnTo>
                    <a:lnTo>
                      <a:pt x="75" y="116"/>
                    </a:lnTo>
                    <a:lnTo>
                      <a:pt x="78" y="124"/>
                    </a:lnTo>
                    <a:lnTo>
                      <a:pt x="82" y="131"/>
                    </a:lnTo>
                    <a:lnTo>
                      <a:pt x="88" y="137"/>
                    </a:lnTo>
                    <a:lnTo>
                      <a:pt x="94" y="145"/>
                    </a:lnTo>
                    <a:lnTo>
                      <a:pt x="99" y="158"/>
                    </a:lnTo>
                    <a:lnTo>
                      <a:pt x="107" y="169"/>
                    </a:lnTo>
                    <a:lnTo>
                      <a:pt x="111" y="179"/>
                    </a:lnTo>
                    <a:lnTo>
                      <a:pt x="116" y="186"/>
                    </a:lnTo>
                    <a:lnTo>
                      <a:pt x="111" y="194"/>
                    </a:lnTo>
                    <a:lnTo>
                      <a:pt x="103" y="183"/>
                    </a:lnTo>
                    <a:lnTo>
                      <a:pt x="96" y="171"/>
                    </a:lnTo>
                    <a:lnTo>
                      <a:pt x="88" y="160"/>
                    </a:lnTo>
                    <a:lnTo>
                      <a:pt x="82" y="148"/>
                    </a:lnTo>
                    <a:lnTo>
                      <a:pt x="75" y="135"/>
                    </a:lnTo>
                    <a:lnTo>
                      <a:pt x="67" y="124"/>
                    </a:lnTo>
                    <a:lnTo>
                      <a:pt x="59" y="110"/>
                    </a:lnTo>
                    <a:lnTo>
                      <a:pt x="54" y="99"/>
                    </a:lnTo>
                    <a:lnTo>
                      <a:pt x="46" y="86"/>
                    </a:lnTo>
                    <a:lnTo>
                      <a:pt x="38" y="74"/>
                    </a:lnTo>
                    <a:lnTo>
                      <a:pt x="31" y="61"/>
                    </a:lnTo>
                    <a:lnTo>
                      <a:pt x="25" y="49"/>
                    </a:lnTo>
                    <a:lnTo>
                      <a:pt x="18" y="38"/>
                    </a:lnTo>
                    <a:lnTo>
                      <a:pt x="12" y="25"/>
                    </a:lnTo>
                    <a:lnTo>
                      <a:pt x="4" y="15"/>
                    </a:lnTo>
                    <a:lnTo>
                      <a:pt x="0" y="4"/>
                    </a:lnTo>
                    <a:lnTo>
                      <a:pt x="4" y="2"/>
                    </a:lnTo>
                    <a:lnTo>
                      <a:pt x="8" y="0"/>
                    </a:lnTo>
                    <a:lnTo>
                      <a:pt x="8" y="0"/>
                    </a:lnTo>
                    <a:close/>
                  </a:path>
                </a:pathLst>
              </a:custGeom>
              <a:solidFill>
                <a:srgbClr val="CCCCCC"/>
              </a:solidFill>
              <a:ln w="9525">
                <a:noFill/>
              </a:ln>
            </p:spPr>
            <p:txBody>
              <a:bodyPr/>
              <a:p>
                <a:endParaRPr lang="zh-CN" altLang="en-US"/>
              </a:p>
            </p:txBody>
          </p:sp>
          <p:sp>
            <p:nvSpPr>
              <p:cNvPr id="185416" name="未知"/>
              <p:cNvSpPr/>
              <p:nvPr/>
            </p:nvSpPr>
            <p:spPr>
              <a:xfrm>
                <a:off x="208" y="219"/>
                <a:ext cx="59" cy="96"/>
              </a:xfrm>
              <a:custGeom>
                <a:avLst/>
                <a:gdLst/>
                <a:ahLst/>
                <a:cxnLst/>
                <a:pathLst>
                  <a:path w="118" h="192">
                    <a:moveTo>
                      <a:pt x="8" y="0"/>
                    </a:moveTo>
                    <a:lnTo>
                      <a:pt x="10" y="0"/>
                    </a:lnTo>
                    <a:lnTo>
                      <a:pt x="14" y="7"/>
                    </a:lnTo>
                    <a:lnTo>
                      <a:pt x="17" y="15"/>
                    </a:lnTo>
                    <a:lnTo>
                      <a:pt x="25" y="26"/>
                    </a:lnTo>
                    <a:lnTo>
                      <a:pt x="27" y="32"/>
                    </a:lnTo>
                    <a:lnTo>
                      <a:pt x="31" y="38"/>
                    </a:lnTo>
                    <a:lnTo>
                      <a:pt x="35" y="45"/>
                    </a:lnTo>
                    <a:lnTo>
                      <a:pt x="38" y="53"/>
                    </a:lnTo>
                    <a:lnTo>
                      <a:pt x="42" y="58"/>
                    </a:lnTo>
                    <a:lnTo>
                      <a:pt x="48" y="66"/>
                    </a:lnTo>
                    <a:lnTo>
                      <a:pt x="54" y="74"/>
                    </a:lnTo>
                    <a:lnTo>
                      <a:pt x="57" y="83"/>
                    </a:lnTo>
                    <a:lnTo>
                      <a:pt x="61" y="91"/>
                    </a:lnTo>
                    <a:lnTo>
                      <a:pt x="67" y="98"/>
                    </a:lnTo>
                    <a:lnTo>
                      <a:pt x="71" y="104"/>
                    </a:lnTo>
                    <a:lnTo>
                      <a:pt x="74" y="114"/>
                    </a:lnTo>
                    <a:lnTo>
                      <a:pt x="78" y="121"/>
                    </a:lnTo>
                    <a:lnTo>
                      <a:pt x="84" y="129"/>
                    </a:lnTo>
                    <a:lnTo>
                      <a:pt x="88" y="136"/>
                    </a:lnTo>
                    <a:lnTo>
                      <a:pt x="93" y="144"/>
                    </a:lnTo>
                    <a:lnTo>
                      <a:pt x="99" y="155"/>
                    </a:lnTo>
                    <a:lnTo>
                      <a:pt x="107" y="169"/>
                    </a:lnTo>
                    <a:lnTo>
                      <a:pt x="112" y="176"/>
                    </a:lnTo>
                    <a:lnTo>
                      <a:pt x="118" y="186"/>
                    </a:lnTo>
                    <a:lnTo>
                      <a:pt x="111" y="192"/>
                    </a:lnTo>
                    <a:lnTo>
                      <a:pt x="103" y="178"/>
                    </a:lnTo>
                    <a:lnTo>
                      <a:pt x="97" y="169"/>
                    </a:lnTo>
                    <a:lnTo>
                      <a:pt x="90" y="157"/>
                    </a:lnTo>
                    <a:lnTo>
                      <a:pt x="84" y="146"/>
                    </a:lnTo>
                    <a:lnTo>
                      <a:pt x="76" y="133"/>
                    </a:lnTo>
                    <a:lnTo>
                      <a:pt x="69" y="121"/>
                    </a:lnTo>
                    <a:lnTo>
                      <a:pt x="61" y="108"/>
                    </a:lnTo>
                    <a:lnTo>
                      <a:pt x="55" y="96"/>
                    </a:lnTo>
                    <a:lnTo>
                      <a:pt x="48" y="83"/>
                    </a:lnTo>
                    <a:lnTo>
                      <a:pt x="40" y="70"/>
                    </a:lnTo>
                    <a:lnTo>
                      <a:pt x="33" y="58"/>
                    </a:lnTo>
                    <a:lnTo>
                      <a:pt x="25" y="47"/>
                    </a:lnTo>
                    <a:lnTo>
                      <a:pt x="17" y="34"/>
                    </a:lnTo>
                    <a:lnTo>
                      <a:pt x="10" y="24"/>
                    </a:lnTo>
                    <a:lnTo>
                      <a:pt x="4" y="13"/>
                    </a:lnTo>
                    <a:lnTo>
                      <a:pt x="0" y="3"/>
                    </a:lnTo>
                    <a:lnTo>
                      <a:pt x="4" y="0"/>
                    </a:lnTo>
                    <a:lnTo>
                      <a:pt x="8" y="0"/>
                    </a:lnTo>
                    <a:lnTo>
                      <a:pt x="8" y="0"/>
                    </a:lnTo>
                    <a:close/>
                  </a:path>
                </a:pathLst>
              </a:custGeom>
              <a:solidFill>
                <a:srgbClr val="CCCCCC"/>
              </a:solidFill>
              <a:ln w="9525">
                <a:noFill/>
              </a:ln>
            </p:spPr>
            <p:txBody>
              <a:bodyPr/>
              <a:p>
                <a:endParaRPr lang="zh-CN" altLang="en-US"/>
              </a:p>
            </p:txBody>
          </p:sp>
          <p:sp>
            <p:nvSpPr>
              <p:cNvPr id="185417" name="未知"/>
              <p:cNvSpPr/>
              <p:nvPr/>
            </p:nvSpPr>
            <p:spPr>
              <a:xfrm>
                <a:off x="183" y="230"/>
                <a:ext cx="59" cy="95"/>
              </a:xfrm>
              <a:custGeom>
                <a:avLst/>
                <a:gdLst/>
                <a:ahLst/>
                <a:cxnLst/>
                <a:pathLst>
                  <a:path w="118" h="191">
                    <a:moveTo>
                      <a:pt x="8" y="0"/>
                    </a:moveTo>
                    <a:lnTo>
                      <a:pt x="9" y="0"/>
                    </a:lnTo>
                    <a:lnTo>
                      <a:pt x="13" y="8"/>
                    </a:lnTo>
                    <a:lnTo>
                      <a:pt x="17" y="16"/>
                    </a:lnTo>
                    <a:lnTo>
                      <a:pt x="25" y="27"/>
                    </a:lnTo>
                    <a:lnTo>
                      <a:pt x="27" y="33"/>
                    </a:lnTo>
                    <a:lnTo>
                      <a:pt x="30" y="38"/>
                    </a:lnTo>
                    <a:lnTo>
                      <a:pt x="34" y="46"/>
                    </a:lnTo>
                    <a:lnTo>
                      <a:pt x="38" y="54"/>
                    </a:lnTo>
                    <a:lnTo>
                      <a:pt x="42" y="61"/>
                    </a:lnTo>
                    <a:lnTo>
                      <a:pt x="47" y="67"/>
                    </a:lnTo>
                    <a:lnTo>
                      <a:pt x="53" y="75"/>
                    </a:lnTo>
                    <a:lnTo>
                      <a:pt x="57" y="84"/>
                    </a:lnTo>
                    <a:lnTo>
                      <a:pt x="61" y="92"/>
                    </a:lnTo>
                    <a:lnTo>
                      <a:pt x="66" y="99"/>
                    </a:lnTo>
                    <a:lnTo>
                      <a:pt x="70" y="107"/>
                    </a:lnTo>
                    <a:lnTo>
                      <a:pt x="74" y="113"/>
                    </a:lnTo>
                    <a:lnTo>
                      <a:pt x="78" y="120"/>
                    </a:lnTo>
                    <a:lnTo>
                      <a:pt x="84" y="128"/>
                    </a:lnTo>
                    <a:lnTo>
                      <a:pt x="87" y="135"/>
                    </a:lnTo>
                    <a:lnTo>
                      <a:pt x="93" y="143"/>
                    </a:lnTo>
                    <a:lnTo>
                      <a:pt x="99" y="154"/>
                    </a:lnTo>
                    <a:lnTo>
                      <a:pt x="106" y="168"/>
                    </a:lnTo>
                    <a:lnTo>
                      <a:pt x="112" y="177"/>
                    </a:lnTo>
                    <a:lnTo>
                      <a:pt x="118" y="187"/>
                    </a:lnTo>
                    <a:lnTo>
                      <a:pt x="108" y="191"/>
                    </a:lnTo>
                    <a:lnTo>
                      <a:pt x="103" y="179"/>
                    </a:lnTo>
                    <a:lnTo>
                      <a:pt x="95" y="170"/>
                    </a:lnTo>
                    <a:lnTo>
                      <a:pt x="87" y="156"/>
                    </a:lnTo>
                    <a:lnTo>
                      <a:pt x="82" y="145"/>
                    </a:lnTo>
                    <a:lnTo>
                      <a:pt x="74" y="134"/>
                    </a:lnTo>
                    <a:lnTo>
                      <a:pt x="66" y="120"/>
                    </a:lnTo>
                    <a:lnTo>
                      <a:pt x="59" y="109"/>
                    </a:lnTo>
                    <a:lnTo>
                      <a:pt x="53" y="97"/>
                    </a:lnTo>
                    <a:lnTo>
                      <a:pt x="46" y="84"/>
                    </a:lnTo>
                    <a:lnTo>
                      <a:pt x="38" y="73"/>
                    </a:lnTo>
                    <a:lnTo>
                      <a:pt x="32" y="59"/>
                    </a:lnTo>
                    <a:lnTo>
                      <a:pt x="25" y="48"/>
                    </a:lnTo>
                    <a:lnTo>
                      <a:pt x="17" y="37"/>
                    </a:lnTo>
                    <a:lnTo>
                      <a:pt x="11" y="25"/>
                    </a:lnTo>
                    <a:lnTo>
                      <a:pt x="4" y="14"/>
                    </a:lnTo>
                    <a:lnTo>
                      <a:pt x="0" y="4"/>
                    </a:lnTo>
                    <a:lnTo>
                      <a:pt x="4" y="0"/>
                    </a:lnTo>
                    <a:lnTo>
                      <a:pt x="8" y="0"/>
                    </a:lnTo>
                    <a:lnTo>
                      <a:pt x="8" y="0"/>
                    </a:lnTo>
                    <a:close/>
                  </a:path>
                </a:pathLst>
              </a:custGeom>
              <a:solidFill>
                <a:srgbClr val="CCCCCC"/>
              </a:solidFill>
              <a:ln w="9525">
                <a:noFill/>
              </a:ln>
            </p:spPr>
            <p:txBody>
              <a:bodyPr/>
              <a:p>
                <a:endParaRPr lang="zh-CN" altLang="en-US"/>
              </a:p>
            </p:txBody>
          </p:sp>
          <p:sp>
            <p:nvSpPr>
              <p:cNvPr id="185418" name="未知"/>
              <p:cNvSpPr/>
              <p:nvPr/>
            </p:nvSpPr>
            <p:spPr>
              <a:xfrm>
                <a:off x="156" y="238"/>
                <a:ext cx="58" cy="97"/>
              </a:xfrm>
              <a:custGeom>
                <a:avLst/>
                <a:gdLst/>
                <a:ahLst/>
                <a:cxnLst/>
                <a:pathLst>
                  <a:path w="116" h="193">
                    <a:moveTo>
                      <a:pt x="7" y="0"/>
                    </a:moveTo>
                    <a:lnTo>
                      <a:pt x="7" y="1"/>
                    </a:lnTo>
                    <a:lnTo>
                      <a:pt x="11" y="7"/>
                    </a:lnTo>
                    <a:lnTo>
                      <a:pt x="15" y="17"/>
                    </a:lnTo>
                    <a:lnTo>
                      <a:pt x="23" y="28"/>
                    </a:lnTo>
                    <a:lnTo>
                      <a:pt x="24" y="32"/>
                    </a:lnTo>
                    <a:lnTo>
                      <a:pt x="28" y="39"/>
                    </a:lnTo>
                    <a:lnTo>
                      <a:pt x="32" y="45"/>
                    </a:lnTo>
                    <a:lnTo>
                      <a:pt x="38" y="53"/>
                    </a:lnTo>
                    <a:lnTo>
                      <a:pt x="42" y="60"/>
                    </a:lnTo>
                    <a:lnTo>
                      <a:pt x="45" y="68"/>
                    </a:lnTo>
                    <a:lnTo>
                      <a:pt x="51" y="76"/>
                    </a:lnTo>
                    <a:lnTo>
                      <a:pt x="57" y="85"/>
                    </a:lnTo>
                    <a:lnTo>
                      <a:pt x="61" y="91"/>
                    </a:lnTo>
                    <a:lnTo>
                      <a:pt x="64" y="98"/>
                    </a:lnTo>
                    <a:lnTo>
                      <a:pt x="68" y="106"/>
                    </a:lnTo>
                    <a:lnTo>
                      <a:pt x="74" y="116"/>
                    </a:lnTo>
                    <a:lnTo>
                      <a:pt x="78" y="123"/>
                    </a:lnTo>
                    <a:lnTo>
                      <a:pt x="81" y="131"/>
                    </a:lnTo>
                    <a:lnTo>
                      <a:pt x="85" y="136"/>
                    </a:lnTo>
                    <a:lnTo>
                      <a:pt x="91" y="144"/>
                    </a:lnTo>
                    <a:lnTo>
                      <a:pt x="97" y="157"/>
                    </a:lnTo>
                    <a:lnTo>
                      <a:pt x="104" y="169"/>
                    </a:lnTo>
                    <a:lnTo>
                      <a:pt x="110" y="178"/>
                    </a:lnTo>
                    <a:lnTo>
                      <a:pt x="116" y="186"/>
                    </a:lnTo>
                    <a:lnTo>
                      <a:pt x="108" y="193"/>
                    </a:lnTo>
                    <a:lnTo>
                      <a:pt x="100" y="182"/>
                    </a:lnTo>
                    <a:lnTo>
                      <a:pt x="95" y="171"/>
                    </a:lnTo>
                    <a:lnTo>
                      <a:pt x="87" y="159"/>
                    </a:lnTo>
                    <a:lnTo>
                      <a:pt x="81" y="148"/>
                    </a:lnTo>
                    <a:lnTo>
                      <a:pt x="74" y="135"/>
                    </a:lnTo>
                    <a:lnTo>
                      <a:pt x="66" y="123"/>
                    </a:lnTo>
                    <a:lnTo>
                      <a:pt x="59" y="110"/>
                    </a:lnTo>
                    <a:lnTo>
                      <a:pt x="53" y="98"/>
                    </a:lnTo>
                    <a:lnTo>
                      <a:pt x="45" y="85"/>
                    </a:lnTo>
                    <a:lnTo>
                      <a:pt x="38" y="74"/>
                    </a:lnTo>
                    <a:lnTo>
                      <a:pt x="30" y="60"/>
                    </a:lnTo>
                    <a:lnTo>
                      <a:pt x="24" y="49"/>
                    </a:lnTo>
                    <a:lnTo>
                      <a:pt x="17" y="38"/>
                    </a:lnTo>
                    <a:lnTo>
                      <a:pt x="11" y="24"/>
                    </a:lnTo>
                    <a:lnTo>
                      <a:pt x="3" y="15"/>
                    </a:lnTo>
                    <a:lnTo>
                      <a:pt x="0" y="3"/>
                    </a:lnTo>
                    <a:lnTo>
                      <a:pt x="3" y="1"/>
                    </a:lnTo>
                    <a:lnTo>
                      <a:pt x="7" y="0"/>
                    </a:lnTo>
                    <a:lnTo>
                      <a:pt x="7" y="0"/>
                    </a:lnTo>
                    <a:close/>
                  </a:path>
                </a:pathLst>
              </a:custGeom>
              <a:solidFill>
                <a:srgbClr val="CCCCCC"/>
              </a:solidFill>
              <a:ln w="9525">
                <a:noFill/>
              </a:ln>
            </p:spPr>
            <p:txBody>
              <a:bodyPr/>
              <a:p>
                <a:endParaRPr lang="zh-CN" altLang="en-US"/>
              </a:p>
            </p:txBody>
          </p:sp>
          <p:sp>
            <p:nvSpPr>
              <p:cNvPr id="185419" name="未知"/>
              <p:cNvSpPr/>
              <p:nvPr/>
            </p:nvSpPr>
            <p:spPr>
              <a:xfrm>
                <a:off x="130" y="238"/>
                <a:ext cx="48" cy="112"/>
              </a:xfrm>
              <a:custGeom>
                <a:avLst/>
                <a:gdLst/>
                <a:ahLst/>
                <a:cxnLst/>
                <a:pathLst>
                  <a:path w="97" h="224">
                    <a:moveTo>
                      <a:pt x="8" y="0"/>
                    </a:moveTo>
                    <a:lnTo>
                      <a:pt x="8" y="3"/>
                    </a:lnTo>
                    <a:lnTo>
                      <a:pt x="12" y="11"/>
                    </a:lnTo>
                    <a:lnTo>
                      <a:pt x="16" y="20"/>
                    </a:lnTo>
                    <a:lnTo>
                      <a:pt x="21" y="32"/>
                    </a:lnTo>
                    <a:lnTo>
                      <a:pt x="23" y="39"/>
                    </a:lnTo>
                    <a:lnTo>
                      <a:pt x="27" y="45"/>
                    </a:lnTo>
                    <a:lnTo>
                      <a:pt x="31" y="53"/>
                    </a:lnTo>
                    <a:lnTo>
                      <a:pt x="33" y="62"/>
                    </a:lnTo>
                    <a:lnTo>
                      <a:pt x="37" y="70"/>
                    </a:lnTo>
                    <a:lnTo>
                      <a:pt x="40" y="79"/>
                    </a:lnTo>
                    <a:lnTo>
                      <a:pt x="44" y="89"/>
                    </a:lnTo>
                    <a:lnTo>
                      <a:pt x="48" y="98"/>
                    </a:lnTo>
                    <a:lnTo>
                      <a:pt x="52" y="106"/>
                    </a:lnTo>
                    <a:lnTo>
                      <a:pt x="54" y="116"/>
                    </a:lnTo>
                    <a:lnTo>
                      <a:pt x="57" y="123"/>
                    </a:lnTo>
                    <a:lnTo>
                      <a:pt x="61" y="133"/>
                    </a:lnTo>
                    <a:lnTo>
                      <a:pt x="65" y="140"/>
                    </a:lnTo>
                    <a:lnTo>
                      <a:pt x="69" y="150"/>
                    </a:lnTo>
                    <a:lnTo>
                      <a:pt x="73" y="159"/>
                    </a:lnTo>
                    <a:lnTo>
                      <a:pt x="77" y="169"/>
                    </a:lnTo>
                    <a:lnTo>
                      <a:pt x="78" y="174"/>
                    </a:lnTo>
                    <a:lnTo>
                      <a:pt x="82" y="182"/>
                    </a:lnTo>
                    <a:lnTo>
                      <a:pt x="84" y="188"/>
                    </a:lnTo>
                    <a:lnTo>
                      <a:pt x="88" y="195"/>
                    </a:lnTo>
                    <a:lnTo>
                      <a:pt x="92" y="207"/>
                    </a:lnTo>
                    <a:lnTo>
                      <a:pt x="97" y="216"/>
                    </a:lnTo>
                    <a:lnTo>
                      <a:pt x="90" y="224"/>
                    </a:lnTo>
                    <a:lnTo>
                      <a:pt x="86" y="216"/>
                    </a:lnTo>
                    <a:lnTo>
                      <a:pt x="82" y="211"/>
                    </a:lnTo>
                    <a:lnTo>
                      <a:pt x="80" y="203"/>
                    </a:lnTo>
                    <a:lnTo>
                      <a:pt x="78" y="197"/>
                    </a:lnTo>
                    <a:lnTo>
                      <a:pt x="75" y="190"/>
                    </a:lnTo>
                    <a:lnTo>
                      <a:pt x="73" y="184"/>
                    </a:lnTo>
                    <a:lnTo>
                      <a:pt x="69" y="176"/>
                    </a:lnTo>
                    <a:lnTo>
                      <a:pt x="67" y="169"/>
                    </a:lnTo>
                    <a:lnTo>
                      <a:pt x="63" y="161"/>
                    </a:lnTo>
                    <a:lnTo>
                      <a:pt x="61" y="155"/>
                    </a:lnTo>
                    <a:lnTo>
                      <a:pt x="57" y="148"/>
                    </a:lnTo>
                    <a:lnTo>
                      <a:pt x="54" y="140"/>
                    </a:lnTo>
                    <a:lnTo>
                      <a:pt x="52" y="135"/>
                    </a:lnTo>
                    <a:lnTo>
                      <a:pt x="48" y="127"/>
                    </a:lnTo>
                    <a:lnTo>
                      <a:pt x="46" y="119"/>
                    </a:lnTo>
                    <a:lnTo>
                      <a:pt x="44" y="114"/>
                    </a:lnTo>
                    <a:lnTo>
                      <a:pt x="40" y="106"/>
                    </a:lnTo>
                    <a:lnTo>
                      <a:pt x="37" y="98"/>
                    </a:lnTo>
                    <a:lnTo>
                      <a:pt x="33" y="91"/>
                    </a:lnTo>
                    <a:lnTo>
                      <a:pt x="31" y="83"/>
                    </a:lnTo>
                    <a:lnTo>
                      <a:pt x="27" y="76"/>
                    </a:lnTo>
                    <a:lnTo>
                      <a:pt x="25" y="68"/>
                    </a:lnTo>
                    <a:lnTo>
                      <a:pt x="23" y="60"/>
                    </a:lnTo>
                    <a:lnTo>
                      <a:pt x="19" y="55"/>
                    </a:lnTo>
                    <a:lnTo>
                      <a:pt x="16" y="47"/>
                    </a:lnTo>
                    <a:lnTo>
                      <a:pt x="14" y="39"/>
                    </a:lnTo>
                    <a:lnTo>
                      <a:pt x="12" y="34"/>
                    </a:lnTo>
                    <a:lnTo>
                      <a:pt x="8" y="28"/>
                    </a:lnTo>
                    <a:lnTo>
                      <a:pt x="4" y="15"/>
                    </a:lnTo>
                    <a:lnTo>
                      <a:pt x="0" y="3"/>
                    </a:lnTo>
                    <a:lnTo>
                      <a:pt x="4" y="1"/>
                    </a:lnTo>
                    <a:lnTo>
                      <a:pt x="8" y="0"/>
                    </a:lnTo>
                    <a:lnTo>
                      <a:pt x="8" y="0"/>
                    </a:lnTo>
                    <a:close/>
                  </a:path>
                </a:pathLst>
              </a:custGeom>
              <a:solidFill>
                <a:srgbClr val="CCCCCC"/>
              </a:solidFill>
              <a:ln w="9525">
                <a:noFill/>
              </a:ln>
            </p:spPr>
            <p:txBody>
              <a:bodyPr/>
              <a:p>
                <a:endParaRPr lang="zh-CN" altLang="en-US"/>
              </a:p>
            </p:txBody>
          </p:sp>
          <p:sp>
            <p:nvSpPr>
              <p:cNvPr id="185420" name="未知"/>
              <p:cNvSpPr/>
              <p:nvPr/>
            </p:nvSpPr>
            <p:spPr>
              <a:xfrm>
                <a:off x="85" y="233"/>
                <a:ext cx="24" cy="138"/>
              </a:xfrm>
              <a:custGeom>
                <a:avLst/>
                <a:gdLst/>
                <a:ahLst/>
                <a:cxnLst/>
                <a:pathLst>
                  <a:path w="48" h="278">
                    <a:moveTo>
                      <a:pt x="10" y="0"/>
                    </a:moveTo>
                    <a:lnTo>
                      <a:pt x="10" y="4"/>
                    </a:lnTo>
                    <a:lnTo>
                      <a:pt x="10" y="12"/>
                    </a:lnTo>
                    <a:lnTo>
                      <a:pt x="10" y="17"/>
                    </a:lnTo>
                    <a:lnTo>
                      <a:pt x="12" y="25"/>
                    </a:lnTo>
                    <a:lnTo>
                      <a:pt x="13" y="32"/>
                    </a:lnTo>
                    <a:lnTo>
                      <a:pt x="13" y="40"/>
                    </a:lnTo>
                    <a:lnTo>
                      <a:pt x="13" y="48"/>
                    </a:lnTo>
                    <a:lnTo>
                      <a:pt x="17" y="57"/>
                    </a:lnTo>
                    <a:lnTo>
                      <a:pt x="17" y="67"/>
                    </a:lnTo>
                    <a:lnTo>
                      <a:pt x="19" y="78"/>
                    </a:lnTo>
                    <a:lnTo>
                      <a:pt x="21" y="90"/>
                    </a:lnTo>
                    <a:lnTo>
                      <a:pt x="23" y="101"/>
                    </a:lnTo>
                    <a:lnTo>
                      <a:pt x="23" y="110"/>
                    </a:lnTo>
                    <a:lnTo>
                      <a:pt x="27" y="124"/>
                    </a:lnTo>
                    <a:lnTo>
                      <a:pt x="27" y="135"/>
                    </a:lnTo>
                    <a:lnTo>
                      <a:pt x="29" y="147"/>
                    </a:lnTo>
                    <a:lnTo>
                      <a:pt x="31" y="156"/>
                    </a:lnTo>
                    <a:lnTo>
                      <a:pt x="32" y="169"/>
                    </a:lnTo>
                    <a:lnTo>
                      <a:pt x="32" y="179"/>
                    </a:lnTo>
                    <a:lnTo>
                      <a:pt x="34" y="190"/>
                    </a:lnTo>
                    <a:lnTo>
                      <a:pt x="36" y="202"/>
                    </a:lnTo>
                    <a:lnTo>
                      <a:pt x="38" y="213"/>
                    </a:lnTo>
                    <a:lnTo>
                      <a:pt x="38" y="221"/>
                    </a:lnTo>
                    <a:lnTo>
                      <a:pt x="40" y="230"/>
                    </a:lnTo>
                    <a:lnTo>
                      <a:pt x="42" y="240"/>
                    </a:lnTo>
                    <a:lnTo>
                      <a:pt x="42" y="249"/>
                    </a:lnTo>
                    <a:lnTo>
                      <a:pt x="44" y="255"/>
                    </a:lnTo>
                    <a:lnTo>
                      <a:pt x="46" y="263"/>
                    </a:lnTo>
                    <a:lnTo>
                      <a:pt x="46" y="268"/>
                    </a:lnTo>
                    <a:lnTo>
                      <a:pt x="48" y="274"/>
                    </a:lnTo>
                    <a:lnTo>
                      <a:pt x="38" y="278"/>
                    </a:lnTo>
                    <a:lnTo>
                      <a:pt x="36" y="270"/>
                    </a:lnTo>
                    <a:lnTo>
                      <a:pt x="34" y="261"/>
                    </a:lnTo>
                    <a:lnTo>
                      <a:pt x="34" y="251"/>
                    </a:lnTo>
                    <a:lnTo>
                      <a:pt x="32" y="245"/>
                    </a:lnTo>
                    <a:lnTo>
                      <a:pt x="31" y="236"/>
                    </a:lnTo>
                    <a:lnTo>
                      <a:pt x="31" y="226"/>
                    </a:lnTo>
                    <a:lnTo>
                      <a:pt x="29" y="219"/>
                    </a:lnTo>
                    <a:lnTo>
                      <a:pt x="29" y="211"/>
                    </a:lnTo>
                    <a:lnTo>
                      <a:pt x="27" y="202"/>
                    </a:lnTo>
                    <a:lnTo>
                      <a:pt x="25" y="192"/>
                    </a:lnTo>
                    <a:lnTo>
                      <a:pt x="23" y="183"/>
                    </a:lnTo>
                    <a:lnTo>
                      <a:pt x="23" y="175"/>
                    </a:lnTo>
                    <a:lnTo>
                      <a:pt x="21" y="166"/>
                    </a:lnTo>
                    <a:lnTo>
                      <a:pt x="21" y="156"/>
                    </a:lnTo>
                    <a:lnTo>
                      <a:pt x="19" y="147"/>
                    </a:lnTo>
                    <a:lnTo>
                      <a:pt x="19" y="139"/>
                    </a:lnTo>
                    <a:lnTo>
                      <a:pt x="17" y="129"/>
                    </a:lnTo>
                    <a:lnTo>
                      <a:pt x="15" y="122"/>
                    </a:lnTo>
                    <a:lnTo>
                      <a:pt x="13" y="110"/>
                    </a:lnTo>
                    <a:lnTo>
                      <a:pt x="13" y="103"/>
                    </a:lnTo>
                    <a:lnTo>
                      <a:pt x="10" y="93"/>
                    </a:lnTo>
                    <a:lnTo>
                      <a:pt x="10" y="84"/>
                    </a:lnTo>
                    <a:lnTo>
                      <a:pt x="8" y="74"/>
                    </a:lnTo>
                    <a:lnTo>
                      <a:pt x="8" y="67"/>
                    </a:lnTo>
                    <a:lnTo>
                      <a:pt x="6" y="57"/>
                    </a:lnTo>
                    <a:lnTo>
                      <a:pt x="6" y="48"/>
                    </a:lnTo>
                    <a:lnTo>
                      <a:pt x="4" y="40"/>
                    </a:lnTo>
                    <a:lnTo>
                      <a:pt x="4" y="32"/>
                    </a:lnTo>
                    <a:lnTo>
                      <a:pt x="2" y="23"/>
                    </a:lnTo>
                    <a:lnTo>
                      <a:pt x="2" y="15"/>
                    </a:lnTo>
                    <a:lnTo>
                      <a:pt x="0" y="8"/>
                    </a:lnTo>
                    <a:lnTo>
                      <a:pt x="0" y="0"/>
                    </a:lnTo>
                    <a:lnTo>
                      <a:pt x="4" y="0"/>
                    </a:lnTo>
                    <a:lnTo>
                      <a:pt x="10" y="0"/>
                    </a:lnTo>
                    <a:lnTo>
                      <a:pt x="10" y="0"/>
                    </a:lnTo>
                    <a:close/>
                  </a:path>
                </a:pathLst>
              </a:custGeom>
              <a:solidFill>
                <a:srgbClr val="CCCCCC"/>
              </a:solidFill>
              <a:ln w="9525">
                <a:noFill/>
              </a:ln>
            </p:spPr>
            <p:txBody>
              <a:bodyPr/>
              <a:p>
                <a:endParaRPr lang="zh-CN" altLang="en-US"/>
              </a:p>
            </p:txBody>
          </p:sp>
          <p:sp>
            <p:nvSpPr>
              <p:cNvPr id="185421" name="未知"/>
              <p:cNvSpPr/>
              <p:nvPr/>
            </p:nvSpPr>
            <p:spPr>
              <a:xfrm>
                <a:off x="58" y="228"/>
                <a:ext cx="19" cy="148"/>
              </a:xfrm>
              <a:custGeom>
                <a:avLst/>
                <a:gdLst/>
                <a:ahLst/>
                <a:cxnLst/>
                <a:pathLst>
                  <a:path w="38" h="296">
                    <a:moveTo>
                      <a:pt x="9" y="2"/>
                    </a:moveTo>
                    <a:lnTo>
                      <a:pt x="9" y="5"/>
                    </a:lnTo>
                    <a:lnTo>
                      <a:pt x="9" y="15"/>
                    </a:lnTo>
                    <a:lnTo>
                      <a:pt x="9" y="21"/>
                    </a:lnTo>
                    <a:lnTo>
                      <a:pt x="11" y="28"/>
                    </a:lnTo>
                    <a:lnTo>
                      <a:pt x="13" y="36"/>
                    </a:lnTo>
                    <a:lnTo>
                      <a:pt x="13" y="45"/>
                    </a:lnTo>
                    <a:lnTo>
                      <a:pt x="13" y="53"/>
                    </a:lnTo>
                    <a:lnTo>
                      <a:pt x="15" y="64"/>
                    </a:lnTo>
                    <a:lnTo>
                      <a:pt x="17" y="74"/>
                    </a:lnTo>
                    <a:lnTo>
                      <a:pt x="17" y="85"/>
                    </a:lnTo>
                    <a:lnTo>
                      <a:pt x="17" y="97"/>
                    </a:lnTo>
                    <a:lnTo>
                      <a:pt x="19" y="108"/>
                    </a:lnTo>
                    <a:lnTo>
                      <a:pt x="21" y="119"/>
                    </a:lnTo>
                    <a:lnTo>
                      <a:pt x="23" y="135"/>
                    </a:lnTo>
                    <a:lnTo>
                      <a:pt x="23" y="144"/>
                    </a:lnTo>
                    <a:lnTo>
                      <a:pt x="25" y="157"/>
                    </a:lnTo>
                    <a:lnTo>
                      <a:pt x="25" y="169"/>
                    </a:lnTo>
                    <a:lnTo>
                      <a:pt x="27" y="182"/>
                    </a:lnTo>
                    <a:lnTo>
                      <a:pt x="27" y="194"/>
                    </a:lnTo>
                    <a:lnTo>
                      <a:pt x="28" y="205"/>
                    </a:lnTo>
                    <a:lnTo>
                      <a:pt x="28" y="214"/>
                    </a:lnTo>
                    <a:lnTo>
                      <a:pt x="32" y="228"/>
                    </a:lnTo>
                    <a:lnTo>
                      <a:pt x="32" y="237"/>
                    </a:lnTo>
                    <a:lnTo>
                      <a:pt x="32" y="247"/>
                    </a:lnTo>
                    <a:lnTo>
                      <a:pt x="32" y="256"/>
                    </a:lnTo>
                    <a:lnTo>
                      <a:pt x="34" y="264"/>
                    </a:lnTo>
                    <a:lnTo>
                      <a:pt x="34" y="272"/>
                    </a:lnTo>
                    <a:lnTo>
                      <a:pt x="34" y="279"/>
                    </a:lnTo>
                    <a:lnTo>
                      <a:pt x="36" y="285"/>
                    </a:lnTo>
                    <a:lnTo>
                      <a:pt x="38" y="292"/>
                    </a:lnTo>
                    <a:lnTo>
                      <a:pt x="28" y="296"/>
                    </a:lnTo>
                    <a:lnTo>
                      <a:pt x="28" y="285"/>
                    </a:lnTo>
                    <a:lnTo>
                      <a:pt x="27" y="277"/>
                    </a:lnTo>
                    <a:lnTo>
                      <a:pt x="25" y="268"/>
                    </a:lnTo>
                    <a:lnTo>
                      <a:pt x="25" y="260"/>
                    </a:lnTo>
                    <a:lnTo>
                      <a:pt x="25" y="251"/>
                    </a:lnTo>
                    <a:lnTo>
                      <a:pt x="23" y="241"/>
                    </a:lnTo>
                    <a:lnTo>
                      <a:pt x="21" y="232"/>
                    </a:lnTo>
                    <a:lnTo>
                      <a:pt x="21" y="224"/>
                    </a:lnTo>
                    <a:lnTo>
                      <a:pt x="21" y="214"/>
                    </a:lnTo>
                    <a:lnTo>
                      <a:pt x="19" y="205"/>
                    </a:lnTo>
                    <a:lnTo>
                      <a:pt x="17" y="194"/>
                    </a:lnTo>
                    <a:lnTo>
                      <a:pt x="17" y="186"/>
                    </a:lnTo>
                    <a:lnTo>
                      <a:pt x="17" y="176"/>
                    </a:lnTo>
                    <a:lnTo>
                      <a:pt x="15" y="165"/>
                    </a:lnTo>
                    <a:lnTo>
                      <a:pt x="13" y="156"/>
                    </a:lnTo>
                    <a:lnTo>
                      <a:pt x="13" y="148"/>
                    </a:lnTo>
                    <a:lnTo>
                      <a:pt x="13" y="137"/>
                    </a:lnTo>
                    <a:lnTo>
                      <a:pt x="11" y="127"/>
                    </a:lnTo>
                    <a:lnTo>
                      <a:pt x="9" y="116"/>
                    </a:lnTo>
                    <a:lnTo>
                      <a:pt x="9" y="108"/>
                    </a:lnTo>
                    <a:lnTo>
                      <a:pt x="9" y="99"/>
                    </a:lnTo>
                    <a:lnTo>
                      <a:pt x="8" y="87"/>
                    </a:lnTo>
                    <a:lnTo>
                      <a:pt x="8" y="78"/>
                    </a:lnTo>
                    <a:lnTo>
                      <a:pt x="8" y="70"/>
                    </a:lnTo>
                    <a:lnTo>
                      <a:pt x="6" y="60"/>
                    </a:lnTo>
                    <a:lnTo>
                      <a:pt x="4" y="51"/>
                    </a:lnTo>
                    <a:lnTo>
                      <a:pt x="4" y="41"/>
                    </a:lnTo>
                    <a:lnTo>
                      <a:pt x="4" y="32"/>
                    </a:lnTo>
                    <a:lnTo>
                      <a:pt x="2" y="24"/>
                    </a:lnTo>
                    <a:lnTo>
                      <a:pt x="0" y="15"/>
                    </a:lnTo>
                    <a:lnTo>
                      <a:pt x="0" y="7"/>
                    </a:lnTo>
                    <a:lnTo>
                      <a:pt x="0" y="0"/>
                    </a:lnTo>
                    <a:lnTo>
                      <a:pt x="6" y="0"/>
                    </a:lnTo>
                    <a:lnTo>
                      <a:pt x="9" y="2"/>
                    </a:lnTo>
                    <a:lnTo>
                      <a:pt x="9" y="2"/>
                    </a:lnTo>
                    <a:close/>
                  </a:path>
                </a:pathLst>
              </a:custGeom>
              <a:solidFill>
                <a:srgbClr val="CCCCCC"/>
              </a:solidFill>
              <a:ln w="9525">
                <a:noFill/>
              </a:ln>
            </p:spPr>
            <p:txBody>
              <a:bodyPr/>
              <a:p>
                <a:endParaRPr lang="zh-CN" altLang="en-US"/>
              </a:p>
            </p:txBody>
          </p:sp>
          <p:sp>
            <p:nvSpPr>
              <p:cNvPr id="185422" name="未知"/>
              <p:cNvSpPr/>
              <p:nvPr/>
            </p:nvSpPr>
            <p:spPr>
              <a:xfrm>
                <a:off x="31" y="214"/>
                <a:ext cx="10" cy="166"/>
              </a:xfrm>
              <a:custGeom>
                <a:avLst/>
                <a:gdLst/>
                <a:ahLst/>
                <a:cxnLst/>
                <a:pathLst>
                  <a:path w="21" h="333">
                    <a:moveTo>
                      <a:pt x="9" y="4"/>
                    </a:moveTo>
                    <a:lnTo>
                      <a:pt x="9" y="8"/>
                    </a:lnTo>
                    <a:lnTo>
                      <a:pt x="9" y="19"/>
                    </a:lnTo>
                    <a:lnTo>
                      <a:pt x="9" y="25"/>
                    </a:lnTo>
                    <a:lnTo>
                      <a:pt x="9" y="32"/>
                    </a:lnTo>
                    <a:lnTo>
                      <a:pt x="9" y="40"/>
                    </a:lnTo>
                    <a:lnTo>
                      <a:pt x="9" y="51"/>
                    </a:lnTo>
                    <a:lnTo>
                      <a:pt x="9" y="61"/>
                    </a:lnTo>
                    <a:lnTo>
                      <a:pt x="9" y="72"/>
                    </a:lnTo>
                    <a:lnTo>
                      <a:pt x="9" y="84"/>
                    </a:lnTo>
                    <a:lnTo>
                      <a:pt x="11" y="97"/>
                    </a:lnTo>
                    <a:lnTo>
                      <a:pt x="11" y="108"/>
                    </a:lnTo>
                    <a:lnTo>
                      <a:pt x="13" y="122"/>
                    </a:lnTo>
                    <a:lnTo>
                      <a:pt x="13" y="128"/>
                    </a:lnTo>
                    <a:lnTo>
                      <a:pt x="13" y="135"/>
                    </a:lnTo>
                    <a:lnTo>
                      <a:pt x="13" y="143"/>
                    </a:lnTo>
                    <a:lnTo>
                      <a:pt x="15" y="150"/>
                    </a:lnTo>
                    <a:lnTo>
                      <a:pt x="15" y="164"/>
                    </a:lnTo>
                    <a:lnTo>
                      <a:pt x="15" y="177"/>
                    </a:lnTo>
                    <a:lnTo>
                      <a:pt x="15" y="183"/>
                    </a:lnTo>
                    <a:lnTo>
                      <a:pt x="15" y="190"/>
                    </a:lnTo>
                    <a:lnTo>
                      <a:pt x="15" y="196"/>
                    </a:lnTo>
                    <a:lnTo>
                      <a:pt x="17" y="204"/>
                    </a:lnTo>
                    <a:lnTo>
                      <a:pt x="17" y="215"/>
                    </a:lnTo>
                    <a:lnTo>
                      <a:pt x="17" y="230"/>
                    </a:lnTo>
                    <a:lnTo>
                      <a:pt x="17" y="242"/>
                    </a:lnTo>
                    <a:lnTo>
                      <a:pt x="19" y="255"/>
                    </a:lnTo>
                    <a:lnTo>
                      <a:pt x="19" y="266"/>
                    </a:lnTo>
                    <a:lnTo>
                      <a:pt x="19" y="278"/>
                    </a:lnTo>
                    <a:lnTo>
                      <a:pt x="19" y="287"/>
                    </a:lnTo>
                    <a:lnTo>
                      <a:pt x="19" y="297"/>
                    </a:lnTo>
                    <a:lnTo>
                      <a:pt x="19" y="304"/>
                    </a:lnTo>
                    <a:lnTo>
                      <a:pt x="19" y="314"/>
                    </a:lnTo>
                    <a:lnTo>
                      <a:pt x="19" y="320"/>
                    </a:lnTo>
                    <a:lnTo>
                      <a:pt x="21" y="327"/>
                    </a:lnTo>
                    <a:lnTo>
                      <a:pt x="13" y="333"/>
                    </a:lnTo>
                    <a:lnTo>
                      <a:pt x="11" y="321"/>
                    </a:lnTo>
                    <a:lnTo>
                      <a:pt x="11" y="312"/>
                    </a:lnTo>
                    <a:lnTo>
                      <a:pt x="9" y="302"/>
                    </a:lnTo>
                    <a:lnTo>
                      <a:pt x="9" y="293"/>
                    </a:lnTo>
                    <a:lnTo>
                      <a:pt x="9" y="281"/>
                    </a:lnTo>
                    <a:lnTo>
                      <a:pt x="9" y="272"/>
                    </a:lnTo>
                    <a:lnTo>
                      <a:pt x="9" y="261"/>
                    </a:lnTo>
                    <a:lnTo>
                      <a:pt x="9" y="251"/>
                    </a:lnTo>
                    <a:lnTo>
                      <a:pt x="7" y="240"/>
                    </a:lnTo>
                    <a:lnTo>
                      <a:pt x="7" y="230"/>
                    </a:lnTo>
                    <a:lnTo>
                      <a:pt x="5" y="219"/>
                    </a:lnTo>
                    <a:lnTo>
                      <a:pt x="5" y="209"/>
                    </a:lnTo>
                    <a:lnTo>
                      <a:pt x="5" y="198"/>
                    </a:lnTo>
                    <a:lnTo>
                      <a:pt x="5" y="186"/>
                    </a:lnTo>
                    <a:lnTo>
                      <a:pt x="5" y="177"/>
                    </a:lnTo>
                    <a:lnTo>
                      <a:pt x="5" y="166"/>
                    </a:lnTo>
                    <a:lnTo>
                      <a:pt x="4" y="156"/>
                    </a:lnTo>
                    <a:lnTo>
                      <a:pt x="4" y="145"/>
                    </a:lnTo>
                    <a:lnTo>
                      <a:pt x="2" y="133"/>
                    </a:lnTo>
                    <a:lnTo>
                      <a:pt x="2" y="122"/>
                    </a:lnTo>
                    <a:lnTo>
                      <a:pt x="2" y="110"/>
                    </a:lnTo>
                    <a:lnTo>
                      <a:pt x="2" y="101"/>
                    </a:lnTo>
                    <a:lnTo>
                      <a:pt x="2" y="89"/>
                    </a:lnTo>
                    <a:lnTo>
                      <a:pt x="2" y="80"/>
                    </a:lnTo>
                    <a:lnTo>
                      <a:pt x="0" y="69"/>
                    </a:lnTo>
                    <a:lnTo>
                      <a:pt x="0" y="57"/>
                    </a:lnTo>
                    <a:lnTo>
                      <a:pt x="0" y="48"/>
                    </a:lnTo>
                    <a:lnTo>
                      <a:pt x="0" y="38"/>
                    </a:lnTo>
                    <a:lnTo>
                      <a:pt x="0" y="29"/>
                    </a:lnTo>
                    <a:lnTo>
                      <a:pt x="0" y="19"/>
                    </a:lnTo>
                    <a:lnTo>
                      <a:pt x="0" y="10"/>
                    </a:lnTo>
                    <a:lnTo>
                      <a:pt x="0" y="0"/>
                    </a:lnTo>
                    <a:lnTo>
                      <a:pt x="4" y="2"/>
                    </a:lnTo>
                    <a:lnTo>
                      <a:pt x="9" y="4"/>
                    </a:lnTo>
                    <a:lnTo>
                      <a:pt x="9" y="4"/>
                    </a:lnTo>
                    <a:close/>
                  </a:path>
                </a:pathLst>
              </a:custGeom>
              <a:solidFill>
                <a:srgbClr val="CCCCCC"/>
              </a:solidFill>
              <a:ln w="9525">
                <a:noFill/>
              </a:ln>
            </p:spPr>
            <p:txBody>
              <a:bodyPr/>
              <a:p>
                <a:endParaRPr lang="zh-CN" altLang="en-US"/>
              </a:p>
            </p:txBody>
          </p:sp>
          <p:sp>
            <p:nvSpPr>
              <p:cNvPr id="185423" name="未知"/>
              <p:cNvSpPr/>
              <p:nvPr/>
            </p:nvSpPr>
            <p:spPr>
              <a:xfrm>
                <a:off x="0" y="195"/>
                <a:ext cx="7" cy="197"/>
              </a:xfrm>
              <a:custGeom>
                <a:avLst/>
                <a:gdLst/>
                <a:ahLst/>
                <a:cxnLst/>
                <a:pathLst>
                  <a:path w="13" h="396">
                    <a:moveTo>
                      <a:pt x="13" y="2"/>
                    </a:moveTo>
                    <a:lnTo>
                      <a:pt x="11" y="4"/>
                    </a:lnTo>
                    <a:lnTo>
                      <a:pt x="11" y="8"/>
                    </a:lnTo>
                    <a:lnTo>
                      <a:pt x="11" y="12"/>
                    </a:lnTo>
                    <a:lnTo>
                      <a:pt x="11" y="19"/>
                    </a:lnTo>
                    <a:lnTo>
                      <a:pt x="11" y="27"/>
                    </a:lnTo>
                    <a:lnTo>
                      <a:pt x="11" y="38"/>
                    </a:lnTo>
                    <a:lnTo>
                      <a:pt x="11" y="48"/>
                    </a:lnTo>
                    <a:lnTo>
                      <a:pt x="11" y="59"/>
                    </a:lnTo>
                    <a:lnTo>
                      <a:pt x="11" y="70"/>
                    </a:lnTo>
                    <a:lnTo>
                      <a:pt x="11" y="84"/>
                    </a:lnTo>
                    <a:lnTo>
                      <a:pt x="11" y="91"/>
                    </a:lnTo>
                    <a:lnTo>
                      <a:pt x="11" y="99"/>
                    </a:lnTo>
                    <a:lnTo>
                      <a:pt x="11" y="107"/>
                    </a:lnTo>
                    <a:lnTo>
                      <a:pt x="11" y="114"/>
                    </a:lnTo>
                    <a:lnTo>
                      <a:pt x="11" y="122"/>
                    </a:lnTo>
                    <a:lnTo>
                      <a:pt x="11" y="129"/>
                    </a:lnTo>
                    <a:lnTo>
                      <a:pt x="11" y="137"/>
                    </a:lnTo>
                    <a:lnTo>
                      <a:pt x="11" y="145"/>
                    </a:lnTo>
                    <a:lnTo>
                      <a:pt x="11" y="152"/>
                    </a:lnTo>
                    <a:lnTo>
                      <a:pt x="11" y="162"/>
                    </a:lnTo>
                    <a:lnTo>
                      <a:pt x="11" y="169"/>
                    </a:lnTo>
                    <a:lnTo>
                      <a:pt x="11" y="179"/>
                    </a:lnTo>
                    <a:lnTo>
                      <a:pt x="11" y="186"/>
                    </a:lnTo>
                    <a:lnTo>
                      <a:pt x="11" y="194"/>
                    </a:lnTo>
                    <a:lnTo>
                      <a:pt x="11" y="202"/>
                    </a:lnTo>
                    <a:lnTo>
                      <a:pt x="11" y="211"/>
                    </a:lnTo>
                    <a:lnTo>
                      <a:pt x="11" y="219"/>
                    </a:lnTo>
                    <a:lnTo>
                      <a:pt x="11" y="226"/>
                    </a:lnTo>
                    <a:lnTo>
                      <a:pt x="11" y="236"/>
                    </a:lnTo>
                    <a:lnTo>
                      <a:pt x="11" y="243"/>
                    </a:lnTo>
                    <a:lnTo>
                      <a:pt x="11" y="251"/>
                    </a:lnTo>
                    <a:lnTo>
                      <a:pt x="11" y="259"/>
                    </a:lnTo>
                    <a:lnTo>
                      <a:pt x="11" y="266"/>
                    </a:lnTo>
                    <a:lnTo>
                      <a:pt x="11" y="274"/>
                    </a:lnTo>
                    <a:lnTo>
                      <a:pt x="11" y="281"/>
                    </a:lnTo>
                    <a:lnTo>
                      <a:pt x="11" y="289"/>
                    </a:lnTo>
                    <a:lnTo>
                      <a:pt x="11" y="297"/>
                    </a:lnTo>
                    <a:lnTo>
                      <a:pt x="11" y="306"/>
                    </a:lnTo>
                    <a:lnTo>
                      <a:pt x="11" y="318"/>
                    </a:lnTo>
                    <a:lnTo>
                      <a:pt x="11" y="331"/>
                    </a:lnTo>
                    <a:lnTo>
                      <a:pt x="11" y="344"/>
                    </a:lnTo>
                    <a:lnTo>
                      <a:pt x="11" y="356"/>
                    </a:lnTo>
                    <a:lnTo>
                      <a:pt x="11" y="367"/>
                    </a:lnTo>
                    <a:lnTo>
                      <a:pt x="11" y="377"/>
                    </a:lnTo>
                    <a:lnTo>
                      <a:pt x="11" y="384"/>
                    </a:lnTo>
                    <a:lnTo>
                      <a:pt x="11" y="392"/>
                    </a:lnTo>
                    <a:lnTo>
                      <a:pt x="0" y="396"/>
                    </a:lnTo>
                    <a:lnTo>
                      <a:pt x="0" y="382"/>
                    </a:lnTo>
                    <a:lnTo>
                      <a:pt x="0" y="371"/>
                    </a:lnTo>
                    <a:lnTo>
                      <a:pt x="0" y="359"/>
                    </a:lnTo>
                    <a:lnTo>
                      <a:pt x="0" y="348"/>
                    </a:lnTo>
                    <a:lnTo>
                      <a:pt x="0" y="335"/>
                    </a:lnTo>
                    <a:lnTo>
                      <a:pt x="0" y="323"/>
                    </a:lnTo>
                    <a:lnTo>
                      <a:pt x="0" y="310"/>
                    </a:lnTo>
                    <a:lnTo>
                      <a:pt x="0" y="299"/>
                    </a:lnTo>
                    <a:lnTo>
                      <a:pt x="0" y="285"/>
                    </a:lnTo>
                    <a:lnTo>
                      <a:pt x="0" y="274"/>
                    </a:lnTo>
                    <a:lnTo>
                      <a:pt x="0" y="261"/>
                    </a:lnTo>
                    <a:lnTo>
                      <a:pt x="0" y="247"/>
                    </a:lnTo>
                    <a:lnTo>
                      <a:pt x="0" y="234"/>
                    </a:lnTo>
                    <a:lnTo>
                      <a:pt x="0" y="223"/>
                    </a:lnTo>
                    <a:lnTo>
                      <a:pt x="0" y="209"/>
                    </a:lnTo>
                    <a:lnTo>
                      <a:pt x="0" y="198"/>
                    </a:lnTo>
                    <a:lnTo>
                      <a:pt x="0" y="190"/>
                    </a:lnTo>
                    <a:lnTo>
                      <a:pt x="0" y="183"/>
                    </a:lnTo>
                    <a:lnTo>
                      <a:pt x="0" y="177"/>
                    </a:lnTo>
                    <a:lnTo>
                      <a:pt x="0" y="169"/>
                    </a:lnTo>
                    <a:lnTo>
                      <a:pt x="0" y="156"/>
                    </a:lnTo>
                    <a:lnTo>
                      <a:pt x="0" y="145"/>
                    </a:lnTo>
                    <a:lnTo>
                      <a:pt x="0" y="131"/>
                    </a:lnTo>
                    <a:lnTo>
                      <a:pt x="0" y="118"/>
                    </a:lnTo>
                    <a:lnTo>
                      <a:pt x="0" y="105"/>
                    </a:lnTo>
                    <a:lnTo>
                      <a:pt x="0" y="93"/>
                    </a:lnTo>
                    <a:lnTo>
                      <a:pt x="0" y="80"/>
                    </a:lnTo>
                    <a:lnTo>
                      <a:pt x="0" y="67"/>
                    </a:lnTo>
                    <a:lnTo>
                      <a:pt x="0" y="55"/>
                    </a:lnTo>
                    <a:lnTo>
                      <a:pt x="2" y="44"/>
                    </a:lnTo>
                    <a:lnTo>
                      <a:pt x="2" y="32"/>
                    </a:lnTo>
                    <a:lnTo>
                      <a:pt x="2" y="21"/>
                    </a:lnTo>
                    <a:lnTo>
                      <a:pt x="2" y="10"/>
                    </a:lnTo>
                    <a:lnTo>
                      <a:pt x="4" y="0"/>
                    </a:lnTo>
                    <a:lnTo>
                      <a:pt x="8" y="0"/>
                    </a:lnTo>
                    <a:lnTo>
                      <a:pt x="13" y="2"/>
                    </a:lnTo>
                    <a:lnTo>
                      <a:pt x="13" y="2"/>
                    </a:lnTo>
                    <a:close/>
                  </a:path>
                </a:pathLst>
              </a:custGeom>
              <a:solidFill>
                <a:srgbClr val="CCCCCC"/>
              </a:solidFill>
              <a:ln w="9525">
                <a:noFill/>
              </a:ln>
            </p:spPr>
            <p:txBody>
              <a:bodyPr/>
              <a:p>
                <a:endParaRPr lang="zh-CN" altLang="en-US"/>
              </a:p>
            </p:txBody>
          </p:sp>
          <p:sp>
            <p:nvSpPr>
              <p:cNvPr id="185424" name="未知"/>
              <p:cNvSpPr/>
              <p:nvPr/>
            </p:nvSpPr>
            <p:spPr>
              <a:xfrm>
                <a:off x="106" y="236"/>
                <a:ext cx="35" cy="125"/>
              </a:xfrm>
              <a:custGeom>
                <a:avLst/>
                <a:gdLst/>
                <a:ahLst/>
                <a:cxnLst/>
                <a:pathLst>
                  <a:path w="70" h="249">
                    <a:moveTo>
                      <a:pt x="11" y="0"/>
                    </a:moveTo>
                    <a:lnTo>
                      <a:pt x="11" y="4"/>
                    </a:lnTo>
                    <a:lnTo>
                      <a:pt x="11" y="11"/>
                    </a:lnTo>
                    <a:lnTo>
                      <a:pt x="11" y="15"/>
                    </a:lnTo>
                    <a:lnTo>
                      <a:pt x="13" y="23"/>
                    </a:lnTo>
                    <a:lnTo>
                      <a:pt x="15" y="28"/>
                    </a:lnTo>
                    <a:lnTo>
                      <a:pt x="17" y="36"/>
                    </a:lnTo>
                    <a:lnTo>
                      <a:pt x="19" y="43"/>
                    </a:lnTo>
                    <a:lnTo>
                      <a:pt x="21" y="51"/>
                    </a:lnTo>
                    <a:lnTo>
                      <a:pt x="25" y="61"/>
                    </a:lnTo>
                    <a:lnTo>
                      <a:pt x="27" y="70"/>
                    </a:lnTo>
                    <a:lnTo>
                      <a:pt x="28" y="80"/>
                    </a:lnTo>
                    <a:lnTo>
                      <a:pt x="32" y="89"/>
                    </a:lnTo>
                    <a:lnTo>
                      <a:pt x="34" y="99"/>
                    </a:lnTo>
                    <a:lnTo>
                      <a:pt x="38" y="110"/>
                    </a:lnTo>
                    <a:lnTo>
                      <a:pt x="38" y="120"/>
                    </a:lnTo>
                    <a:lnTo>
                      <a:pt x="42" y="129"/>
                    </a:lnTo>
                    <a:lnTo>
                      <a:pt x="44" y="139"/>
                    </a:lnTo>
                    <a:lnTo>
                      <a:pt x="47" y="150"/>
                    </a:lnTo>
                    <a:lnTo>
                      <a:pt x="49" y="159"/>
                    </a:lnTo>
                    <a:lnTo>
                      <a:pt x="51" y="169"/>
                    </a:lnTo>
                    <a:lnTo>
                      <a:pt x="53" y="178"/>
                    </a:lnTo>
                    <a:lnTo>
                      <a:pt x="57" y="188"/>
                    </a:lnTo>
                    <a:lnTo>
                      <a:pt x="59" y="196"/>
                    </a:lnTo>
                    <a:lnTo>
                      <a:pt x="59" y="205"/>
                    </a:lnTo>
                    <a:lnTo>
                      <a:pt x="61" y="211"/>
                    </a:lnTo>
                    <a:lnTo>
                      <a:pt x="63" y="218"/>
                    </a:lnTo>
                    <a:lnTo>
                      <a:pt x="65" y="226"/>
                    </a:lnTo>
                    <a:lnTo>
                      <a:pt x="66" y="232"/>
                    </a:lnTo>
                    <a:lnTo>
                      <a:pt x="66" y="237"/>
                    </a:lnTo>
                    <a:lnTo>
                      <a:pt x="70" y="243"/>
                    </a:lnTo>
                    <a:lnTo>
                      <a:pt x="63" y="249"/>
                    </a:lnTo>
                    <a:lnTo>
                      <a:pt x="59" y="241"/>
                    </a:lnTo>
                    <a:lnTo>
                      <a:pt x="59" y="234"/>
                    </a:lnTo>
                    <a:lnTo>
                      <a:pt x="55" y="226"/>
                    </a:lnTo>
                    <a:lnTo>
                      <a:pt x="55" y="218"/>
                    </a:lnTo>
                    <a:lnTo>
                      <a:pt x="53" y="211"/>
                    </a:lnTo>
                    <a:lnTo>
                      <a:pt x="51" y="203"/>
                    </a:lnTo>
                    <a:lnTo>
                      <a:pt x="49" y="196"/>
                    </a:lnTo>
                    <a:lnTo>
                      <a:pt x="47" y="188"/>
                    </a:lnTo>
                    <a:lnTo>
                      <a:pt x="46" y="180"/>
                    </a:lnTo>
                    <a:lnTo>
                      <a:pt x="42" y="173"/>
                    </a:lnTo>
                    <a:lnTo>
                      <a:pt x="40" y="163"/>
                    </a:lnTo>
                    <a:lnTo>
                      <a:pt x="38" y="156"/>
                    </a:lnTo>
                    <a:lnTo>
                      <a:pt x="36" y="148"/>
                    </a:lnTo>
                    <a:lnTo>
                      <a:pt x="34" y="140"/>
                    </a:lnTo>
                    <a:lnTo>
                      <a:pt x="32" y="133"/>
                    </a:lnTo>
                    <a:lnTo>
                      <a:pt x="32" y="125"/>
                    </a:lnTo>
                    <a:lnTo>
                      <a:pt x="28" y="118"/>
                    </a:lnTo>
                    <a:lnTo>
                      <a:pt x="27" y="108"/>
                    </a:lnTo>
                    <a:lnTo>
                      <a:pt x="25" y="99"/>
                    </a:lnTo>
                    <a:lnTo>
                      <a:pt x="23" y="93"/>
                    </a:lnTo>
                    <a:lnTo>
                      <a:pt x="19" y="83"/>
                    </a:lnTo>
                    <a:lnTo>
                      <a:pt x="17" y="76"/>
                    </a:lnTo>
                    <a:lnTo>
                      <a:pt x="15" y="68"/>
                    </a:lnTo>
                    <a:lnTo>
                      <a:pt x="13" y="61"/>
                    </a:lnTo>
                    <a:lnTo>
                      <a:pt x="11" y="53"/>
                    </a:lnTo>
                    <a:lnTo>
                      <a:pt x="11" y="45"/>
                    </a:lnTo>
                    <a:lnTo>
                      <a:pt x="8" y="38"/>
                    </a:lnTo>
                    <a:lnTo>
                      <a:pt x="8" y="30"/>
                    </a:lnTo>
                    <a:lnTo>
                      <a:pt x="4" y="23"/>
                    </a:lnTo>
                    <a:lnTo>
                      <a:pt x="4" y="15"/>
                    </a:lnTo>
                    <a:lnTo>
                      <a:pt x="0" y="7"/>
                    </a:lnTo>
                    <a:lnTo>
                      <a:pt x="0" y="2"/>
                    </a:lnTo>
                    <a:lnTo>
                      <a:pt x="6" y="0"/>
                    </a:lnTo>
                    <a:lnTo>
                      <a:pt x="11" y="0"/>
                    </a:lnTo>
                    <a:lnTo>
                      <a:pt x="11" y="0"/>
                    </a:lnTo>
                    <a:close/>
                  </a:path>
                </a:pathLst>
              </a:custGeom>
              <a:solidFill>
                <a:srgbClr val="CCCCCC"/>
              </a:solidFill>
              <a:ln w="9525">
                <a:noFill/>
              </a:ln>
            </p:spPr>
            <p:txBody>
              <a:bodyPr/>
              <a:p>
                <a:endParaRPr lang="zh-CN" altLang="en-US"/>
              </a:p>
            </p:txBody>
          </p:sp>
        </p:grpSp>
      </p:grpSp>
      <p:grpSp>
        <p:nvGrpSpPr>
          <p:cNvPr id="69714" name="组合 69713"/>
          <p:cNvGrpSpPr/>
          <p:nvPr/>
        </p:nvGrpSpPr>
        <p:grpSpPr>
          <a:xfrm rot="4077580">
            <a:off x="1055688" y="4843463"/>
            <a:ext cx="1698625" cy="1730375"/>
            <a:chOff x="0" y="0"/>
            <a:chExt cx="1071" cy="1090"/>
          </a:xfrm>
        </p:grpSpPr>
        <p:sp>
          <p:nvSpPr>
            <p:cNvPr id="185426" name="矩形 69714"/>
            <p:cNvSpPr>
              <a:spLocks noChangeAspect="1" noTextEdit="1"/>
            </p:cNvSpPr>
            <p:nvPr/>
          </p:nvSpPr>
          <p:spPr>
            <a:xfrm>
              <a:off x="0" y="0"/>
              <a:ext cx="1071" cy="109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85427" name="未知"/>
            <p:cNvSpPr/>
            <p:nvPr/>
          </p:nvSpPr>
          <p:spPr>
            <a:xfrm>
              <a:off x="66" y="221"/>
              <a:ext cx="963" cy="784"/>
            </a:xfrm>
            <a:custGeom>
              <a:avLst/>
              <a:gdLst/>
              <a:ahLst/>
              <a:cxnLst/>
              <a:pathLst>
                <a:path w="1926" h="1569">
                  <a:moveTo>
                    <a:pt x="1567" y="18"/>
                  </a:moveTo>
                  <a:lnTo>
                    <a:pt x="1563" y="19"/>
                  </a:lnTo>
                  <a:lnTo>
                    <a:pt x="1537" y="21"/>
                  </a:lnTo>
                  <a:lnTo>
                    <a:pt x="1513" y="23"/>
                  </a:lnTo>
                  <a:lnTo>
                    <a:pt x="1491" y="25"/>
                  </a:lnTo>
                  <a:lnTo>
                    <a:pt x="1470" y="27"/>
                  </a:lnTo>
                  <a:lnTo>
                    <a:pt x="1451" y="28"/>
                  </a:lnTo>
                  <a:lnTo>
                    <a:pt x="1434" y="29"/>
                  </a:lnTo>
                  <a:lnTo>
                    <a:pt x="1418" y="29"/>
                  </a:lnTo>
                  <a:lnTo>
                    <a:pt x="1403" y="30"/>
                  </a:lnTo>
                  <a:lnTo>
                    <a:pt x="1390" y="30"/>
                  </a:lnTo>
                  <a:lnTo>
                    <a:pt x="1378" y="30"/>
                  </a:lnTo>
                  <a:lnTo>
                    <a:pt x="1366" y="32"/>
                  </a:lnTo>
                  <a:lnTo>
                    <a:pt x="1356" y="32"/>
                  </a:lnTo>
                  <a:lnTo>
                    <a:pt x="1347" y="30"/>
                  </a:lnTo>
                  <a:lnTo>
                    <a:pt x="1336" y="30"/>
                  </a:lnTo>
                  <a:lnTo>
                    <a:pt x="1328" y="30"/>
                  </a:lnTo>
                  <a:lnTo>
                    <a:pt x="1319" y="30"/>
                  </a:lnTo>
                  <a:lnTo>
                    <a:pt x="1311" y="30"/>
                  </a:lnTo>
                  <a:lnTo>
                    <a:pt x="1303" y="29"/>
                  </a:lnTo>
                  <a:lnTo>
                    <a:pt x="1294" y="29"/>
                  </a:lnTo>
                  <a:lnTo>
                    <a:pt x="1286" y="29"/>
                  </a:lnTo>
                  <a:lnTo>
                    <a:pt x="1274" y="29"/>
                  </a:lnTo>
                  <a:lnTo>
                    <a:pt x="1260" y="30"/>
                  </a:lnTo>
                  <a:lnTo>
                    <a:pt x="1245" y="32"/>
                  </a:lnTo>
                  <a:lnTo>
                    <a:pt x="1230" y="34"/>
                  </a:lnTo>
                  <a:lnTo>
                    <a:pt x="1214" y="36"/>
                  </a:lnTo>
                  <a:lnTo>
                    <a:pt x="1197" y="38"/>
                  </a:lnTo>
                  <a:lnTo>
                    <a:pt x="1180" y="42"/>
                  </a:lnTo>
                  <a:lnTo>
                    <a:pt x="1161" y="47"/>
                  </a:lnTo>
                  <a:lnTo>
                    <a:pt x="1143" y="50"/>
                  </a:lnTo>
                  <a:lnTo>
                    <a:pt x="1124" y="56"/>
                  </a:lnTo>
                  <a:lnTo>
                    <a:pt x="1105" y="60"/>
                  </a:lnTo>
                  <a:lnTo>
                    <a:pt x="1086" y="66"/>
                  </a:lnTo>
                  <a:lnTo>
                    <a:pt x="1067" y="73"/>
                  </a:lnTo>
                  <a:lnTo>
                    <a:pt x="1048" y="80"/>
                  </a:lnTo>
                  <a:lnTo>
                    <a:pt x="1030" y="87"/>
                  </a:lnTo>
                  <a:lnTo>
                    <a:pt x="1012" y="95"/>
                  </a:lnTo>
                  <a:lnTo>
                    <a:pt x="987" y="105"/>
                  </a:lnTo>
                  <a:lnTo>
                    <a:pt x="967" y="115"/>
                  </a:lnTo>
                  <a:lnTo>
                    <a:pt x="951" y="123"/>
                  </a:lnTo>
                  <a:lnTo>
                    <a:pt x="936" y="131"/>
                  </a:lnTo>
                  <a:lnTo>
                    <a:pt x="922" y="139"/>
                  </a:lnTo>
                  <a:lnTo>
                    <a:pt x="906" y="148"/>
                  </a:lnTo>
                  <a:lnTo>
                    <a:pt x="888" y="159"/>
                  </a:lnTo>
                  <a:lnTo>
                    <a:pt x="866" y="173"/>
                  </a:lnTo>
                  <a:lnTo>
                    <a:pt x="795" y="218"/>
                  </a:lnTo>
                  <a:lnTo>
                    <a:pt x="769" y="234"/>
                  </a:lnTo>
                  <a:lnTo>
                    <a:pt x="741" y="252"/>
                  </a:lnTo>
                  <a:lnTo>
                    <a:pt x="712" y="270"/>
                  </a:lnTo>
                  <a:lnTo>
                    <a:pt x="683" y="290"/>
                  </a:lnTo>
                  <a:lnTo>
                    <a:pt x="652" y="309"/>
                  </a:lnTo>
                  <a:lnTo>
                    <a:pt x="622" y="330"/>
                  </a:lnTo>
                  <a:lnTo>
                    <a:pt x="592" y="352"/>
                  </a:lnTo>
                  <a:lnTo>
                    <a:pt x="561" y="374"/>
                  </a:lnTo>
                  <a:lnTo>
                    <a:pt x="532" y="397"/>
                  </a:lnTo>
                  <a:lnTo>
                    <a:pt x="504" y="421"/>
                  </a:lnTo>
                  <a:lnTo>
                    <a:pt x="475" y="444"/>
                  </a:lnTo>
                  <a:lnTo>
                    <a:pt x="448" y="469"/>
                  </a:lnTo>
                  <a:lnTo>
                    <a:pt x="424" y="494"/>
                  </a:lnTo>
                  <a:lnTo>
                    <a:pt x="401" y="519"/>
                  </a:lnTo>
                  <a:lnTo>
                    <a:pt x="380" y="544"/>
                  </a:lnTo>
                  <a:lnTo>
                    <a:pt x="362" y="571"/>
                  </a:lnTo>
                  <a:lnTo>
                    <a:pt x="349" y="590"/>
                  </a:lnTo>
                  <a:lnTo>
                    <a:pt x="334" y="616"/>
                  </a:lnTo>
                  <a:lnTo>
                    <a:pt x="317" y="645"/>
                  </a:lnTo>
                  <a:lnTo>
                    <a:pt x="298" y="679"/>
                  </a:lnTo>
                  <a:lnTo>
                    <a:pt x="276" y="717"/>
                  </a:lnTo>
                  <a:lnTo>
                    <a:pt x="253" y="757"/>
                  </a:lnTo>
                  <a:lnTo>
                    <a:pt x="228" y="801"/>
                  </a:lnTo>
                  <a:lnTo>
                    <a:pt x="203" y="846"/>
                  </a:lnTo>
                  <a:lnTo>
                    <a:pt x="178" y="893"/>
                  </a:lnTo>
                  <a:lnTo>
                    <a:pt x="151" y="942"/>
                  </a:lnTo>
                  <a:lnTo>
                    <a:pt x="125" y="990"/>
                  </a:lnTo>
                  <a:lnTo>
                    <a:pt x="98" y="1039"/>
                  </a:lnTo>
                  <a:lnTo>
                    <a:pt x="72" y="1086"/>
                  </a:lnTo>
                  <a:lnTo>
                    <a:pt x="48" y="1132"/>
                  </a:lnTo>
                  <a:lnTo>
                    <a:pt x="23" y="1177"/>
                  </a:lnTo>
                  <a:lnTo>
                    <a:pt x="0" y="1218"/>
                  </a:lnTo>
                  <a:lnTo>
                    <a:pt x="0" y="1380"/>
                  </a:lnTo>
                  <a:lnTo>
                    <a:pt x="2" y="1399"/>
                  </a:lnTo>
                  <a:lnTo>
                    <a:pt x="4" y="1418"/>
                  </a:lnTo>
                  <a:lnTo>
                    <a:pt x="8" y="1436"/>
                  </a:lnTo>
                  <a:lnTo>
                    <a:pt x="15" y="1453"/>
                  </a:lnTo>
                  <a:lnTo>
                    <a:pt x="23" y="1470"/>
                  </a:lnTo>
                  <a:lnTo>
                    <a:pt x="33" y="1486"/>
                  </a:lnTo>
                  <a:lnTo>
                    <a:pt x="44" y="1499"/>
                  </a:lnTo>
                  <a:lnTo>
                    <a:pt x="56" y="1513"/>
                  </a:lnTo>
                  <a:lnTo>
                    <a:pt x="70" y="1526"/>
                  </a:lnTo>
                  <a:lnTo>
                    <a:pt x="85" y="1536"/>
                  </a:lnTo>
                  <a:lnTo>
                    <a:pt x="99" y="1546"/>
                  </a:lnTo>
                  <a:lnTo>
                    <a:pt x="116" y="1554"/>
                  </a:lnTo>
                  <a:lnTo>
                    <a:pt x="133" y="1561"/>
                  </a:lnTo>
                  <a:lnTo>
                    <a:pt x="151" y="1565"/>
                  </a:lnTo>
                  <a:lnTo>
                    <a:pt x="170" y="1567"/>
                  </a:lnTo>
                  <a:lnTo>
                    <a:pt x="189" y="1569"/>
                  </a:lnTo>
                  <a:lnTo>
                    <a:pt x="501" y="1569"/>
                  </a:lnTo>
                  <a:lnTo>
                    <a:pt x="511" y="1544"/>
                  </a:lnTo>
                  <a:lnTo>
                    <a:pt x="522" y="1519"/>
                  </a:lnTo>
                  <a:lnTo>
                    <a:pt x="534" y="1491"/>
                  </a:lnTo>
                  <a:lnTo>
                    <a:pt x="546" y="1464"/>
                  </a:lnTo>
                  <a:lnTo>
                    <a:pt x="559" y="1435"/>
                  </a:lnTo>
                  <a:lnTo>
                    <a:pt x="574" y="1406"/>
                  </a:lnTo>
                  <a:lnTo>
                    <a:pt x="589" y="1376"/>
                  </a:lnTo>
                  <a:lnTo>
                    <a:pt x="605" y="1347"/>
                  </a:lnTo>
                  <a:lnTo>
                    <a:pt x="619" y="1323"/>
                  </a:lnTo>
                  <a:lnTo>
                    <a:pt x="633" y="1297"/>
                  </a:lnTo>
                  <a:lnTo>
                    <a:pt x="648" y="1270"/>
                  </a:lnTo>
                  <a:lnTo>
                    <a:pt x="661" y="1244"/>
                  </a:lnTo>
                  <a:lnTo>
                    <a:pt x="676" y="1216"/>
                  </a:lnTo>
                  <a:lnTo>
                    <a:pt x="690" y="1188"/>
                  </a:lnTo>
                  <a:lnTo>
                    <a:pt x="704" y="1161"/>
                  </a:lnTo>
                  <a:lnTo>
                    <a:pt x="718" y="1134"/>
                  </a:lnTo>
                  <a:lnTo>
                    <a:pt x="731" y="1108"/>
                  </a:lnTo>
                  <a:lnTo>
                    <a:pt x="742" y="1082"/>
                  </a:lnTo>
                  <a:lnTo>
                    <a:pt x="755" y="1058"/>
                  </a:lnTo>
                  <a:lnTo>
                    <a:pt x="765" y="1035"/>
                  </a:lnTo>
                  <a:lnTo>
                    <a:pt x="775" y="1013"/>
                  </a:lnTo>
                  <a:lnTo>
                    <a:pt x="784" y="995"/>
                  </a:lnTo>
                  <a:lnTo>
                    <a:pt x="792" y="978"/>
                  </a:lnTo>
                  <a:lnTo>
                    <a:pt x="799" y="963"/>
                  </a:lnTo>
                  <a:lnTo>
                    <a:pt x="811" y="966"/>
                  </a:lnTo>
                  <a:lnTo>
                    <a:pt x="824" y="971"/>
                  </a:lnTo>
                  <a:lnTo>
                    <a:pt x="838" y="974"/>
                  </a:lnTo>
                  <a:lnTo>
                    <a:pt x="851" y="978"/>
                  </a:lnTo>
                  <a:lnTo>
                    <a:pt x="866" y="981"/>
                  </a:lnTo>
                  <a:lnTo>
                    <a:pt x="880" y="984"/>
                  </a:lnTo>
                  <a:lnTo>
                    <a:pt x="895" y="988"/>
                  </a:lnTo>
                  <a:lnTo>
                    <a:pt x="909" y="991"/>
                  </a:lnTo>
                  <a:lnTo>
                    <a:pt x="929" y="995"/>
                  </a:lnTo>
                  <a:lnTo>
                    <a:pt x="947" y="998"/>
                  </a:lnTo>
                  <a:lnTo>
                    <a:pt x="964" y="999"/>
                  </a:lnTo>
                  <a:lnTo>
                    <a:pt x="980" y="999"/>
                  </a:lnTo>
                  <a:lnTo>
                    <a:pt x="997" y="999"/>
                  </a:lnTo>
                  <a:lnTo>
                    <a:pt x="1012" y="999"/>
                  </a:lnTo>
                  <a:lnTo>
                    <a:pt x="1025" y="997"/>
                  </a:lnTo>
                  <a:lnTo>
                    <a:pt x="1038" y="996"/>
                  </a:lnTo>
                  <a:lnTo>
                    <a:pt x="1051" y="994"/>
                  </a:lnTo>
                  <a:lnTo>
                    <a:pt x="1062" y="990"/>
                  </a:lnTo>
                  <a:lnTo>
                    <a:pt x="1071" y="988"/>
                  </a:lnTo>
                  <a:lnTo>
                    <a:pt x="1081" y="984"/>
                  </a:lnTo>
                  <a:lnTo>
                    <a:pt x="1090" y="981"/>
                  </a:lnTo>
                  <a:lnTo>
                    <a:pt x="1097" y="979"/>
                  </a:lnTo>
                  <a:lnTo>
                    <a:pt x="1103" y="975"/>
                  </a:lnTo>
                  <a:lnTo>
                    <a:pt x="1108" y="973"/>
                  </a:lnTo>
                  <a:lnTo>
                    <a:pt x="1115" y="976"/>
                  </a:lnTo>
                  <a:lnTo>
                    <a:pt x="1123" y="980"/>
                  </a:lnTo>
                  <a:lnTo>
                    <a:pt x="1132" y="982"/>
                  </a:lnTo>
                  <a:lnTo>
                    <a:pt x="1142" y="984"/>
                  </a:lnTo>
                  <a:lnTo>
                    <a:pt x="1153" y="987"/>
                  </a:lnTo>
                  <a:lnTo>
                    <a:pt x="1165" y="988"/>
                  </a:lnTo>
                  <a:lnTo>
                    <a:pt x="1179" y="989"/>
                  </a:lnTo>
                  <a:lnTo>
                    <a:pt x="1192" y="990"/>
                  </a:lnTo>
                  <a:lnTo>
                    <a:pt x="1207" y="991"/>
                  </a:lnTo>
                  <a:lnTo>
                    <a:pt x="1222" y="991"/>
                  </a:lnTo>
                  <a:lnTo>
                    <a:pt x="1237" y="991"/>
                  </a:lnTo>
                  <a:lnTo>
                    <a:pt x="1252" y="991"/>
                  </a:lnTo>
                  <a:lnTo>
                    <a:pt x="1266" y="991"/>
                  </a:lnTo>
                  <a:lnTo>
                    <a:pt x="1279" y="991"/>
                  </a:lnTo>
                  <a:lnTo>
                    <a:pt x="1291" y="991"/>
                  </a:lnTo>
                  <a:lnTo>
                    <a:pt x="1303" y="991"/>
                  </a:lnTo>
                  <a:lnTo>
                    <a:pt x="1313" y="990"/>
                  </a:lnTo>
                  <a:lnTo>
                    <a:pt x="1320" y="990"/>
                  </a:lnTo>
                  <a:lnTo>
                    <a:pt x="1327" y="990"/>
                  </a:lnTo>
                  <a:lnTo>
                    <a:pt x="1331" y="990"/>
                  </a:lnTo>
                  <a:lnTo>
                    <a:pt x="1343" y="989"/>
                  </a:lnTo>
                  <a:lnTo>
                    <a:pt x="1355" y="987"/>
                  </a:lnTo>
                  <a:lnTo>
                    <a:pt x="1364" y="983"/>
                  </a:lnTo>
                  <a:lnTo>
                    <a:pt x="1372" y="978"/>
                  </a:lnTo>
                  <a:lnTo>
                    <a:pt x="1379" y="972"/>
                  </a:lnTo>
                  <a:lnTo>
                    <a:pt x="1385" y="964"/>
                  </a:lnTo>
                  <a:lnTo>
                    <a:pt x="1388" y="954"/>
                  </a:lnTo>
                  <a:lnTo>
                    <a:pt x="1392" y="943"/>
                  </a:lnTo>
                  <a:lnTo>
                    <a:pt x="1393" y="937"/>
                  </a:lnTo>
                  <a:lnTo>
                    <a:pt x="1395" y="929"/>
                  </a:lnTo>
                  <a:lnTo>
                    <a:pt x="1398" y="921"/>
                  </a:lnTo>
                  <a:lnTo>
                    <a:pt x="1404" y="912"/>
                  </a:lnTo>
                  <a:lnTo>
                    <a:pt x="1413" y="896"/>
                  </a:lnTo>
                  <a:lnTo>
                    <a:pt x="1422" y="880"/>
                  </a:lnTo>
                  <a:lnTo>
                    <a:pt x="1428" y="863"/>
                  </a:lnTo>
                  <a:lnTo>
                    <a:pt x="1433" y="847"/>
                  </a:lnTo>
                  <a:lnTo>
                    <a:pt x="1438" y="832"/>
                  </a:lnTo>
                  <a:lnTo>
                    <a:pt x="1441" y="820"/>
                  </a:lnTo>
                  <a:lnTo>
                    <a:pt x="1443" y="809"/>
                  </a:lnTo>
                  <a:lnTo>
                    <a:pt x="1445" y="800"/>
                  </a:lnTo>
                  <a:lnTo>
                    <a:pt x="1457" y="790"/>
                  </a:lnTo>
                  <a:lnTo>
                    <a:pt x="1470" y="779"/>
                  </a:lnTo>
                  <a:lnTo>
                    <a:pt x="1481" y="770"/>
                  </a:lnTo>
                  <a:lnTo>
                    <a:pt x="1492" y="761"/>
                  </a:lnTo>
                  <a:lnTo>
                    <a:pt x="1501" y="753"/>
                  </a:lnTo>
                  <a:lnTo>
                    <a:pt x="1509" y="746"/>
                  </a:lnTo>
                  <a:lnTo>
                    <a:pt x="1515" y="740"/>
                  </a:lnTo>
                  <a:lnTo>
                    <a:pt x="1519" y="736"/>
                  </a:lnTo>
                  <a:lnTo>
                    <a:pt x="1531" y="717"/>
                  </a:lnTo>
                  <a:lnTo>
                    <a:pt x="1536" y="695"/>
                  </a:lnTo>
                  <a:lnTo>
                    <a:pt x="1536" y="675"/>
                  </a:lnTo>
                  <a:lnTo>
                    <a:pt x="1534" y="655"/>
                  </a:lnTo>
                  <a:lnTo>
                    <a:pt x="1534" y="650"/>
                  </a:lnTo>
                  <a:lnTo>
                    <a:pt x="1534" y="647"/>
                  </a:lnTo>
                  <a:lnTo>
                    <a:pt x="1534" y="642"/>
                  </a:lnTo>
                  <a:lnTo>
                    <a:pt x="1534" y="639"/>
                  </a:lnTo>
                  <a:lnTo>
                    <a:pt x="1533" y="628"/>
                  </a:lnTo>
                  <a:lnTo>
                    <a:pt x="1530" y="617"/>
                  </a:lnTo>
                  <a:lnTo>
                    <a:pt x="1525" y="605"/>
                  </a:lnTo>
                  <a:lnTo>
                    <a:pt x="1519" y="594"/>
                  </a:lnTo>
                  <a:lnTo>
                    <a:pt x="1513" y="582"/>
                  </a:lnTo>
                  <a:lnTo>
                    <a:pt x="1504" y="570"/>
                  </a:lnTo>
                  <a:lnTo>
                    <a:pt x="1496" y="558"/>
                  </a:lnTo>
                  <a:lnTo>
                    <a:pt x="1487" y="547"/>
                  </a:lnTo>
                  <a:lnTo>
                    <a:pt x="1494" y="519"/>
                  </a:lnTo>
                  <a:lnTo>
                    <a:pt x="1493" y="492"/>
                  </a:lnTo>
                  <a:lnTo>
                    <a:pt x="1487" y="468"/>
                  </a:lnTo>
                  <a:lnTo>
                    <a:pt x="1480" y="448"/>
                  </a:lnTo>
                  <a:lnTo>
                    <a:pt x="1479" y="444"/>
                  </a:lnTo>
                  <a:lnTo>
                    <a:pt x="1477" y="441"/>
                  </a:lnTo>
                  <a:lnTo>
                    <a:pt x="1476" y="437"/>
                  </a:lnTo>
                  <a:lnTo>
                    <a:pt x="1476" y="435"/>
                  </a:lnTo>
                  <a:lnTo>
                    <a:pt x="1475" y="427"/>
                  </a:lnTo>
                  <a:lnTo>
                    <a:pt x="1473" y="418"/>
                  </a:lnTo>
                  <a:lnTo>
                    <a:pt x="1471" y="407"/>
                  </a:lnTo>
                  <a:lnTo>
                    <a:pt x="1468" y="396"/>
                  </a:lnTo>
                  <a:lnTo>
                    <a:pt x="1462" y="383"/>
                  </a:lnTo>
                  <a:lnTo>
                    <a:pt x="1456" y="368"/>
                  </a:lnTo>
                  <a:lnTo>
                    <a:pt x="1448" y="352"/>
                  </a:lnTo>
                  <a:lnTo>
                    <a:pt x="1438" y="332"/>
                  </a:lnTo>
                  <a:lnTo>
                    <a:pt x="1431" y="318"/>
                  </a:lnTo>
                  <a:lnTo>
                    <a:pt x="1423" y="306"/>
                  </a:lnTo>
                  <a:lnTo>
                    <a:pt x="1413" y="294"/>
                  </a:lnTo>
                  <a:lnTo>
                    <a:pt x="1405" y="283"/>
                  </a:lnTo>
                  <a:lnTo>
                    <a:pt x="1419" y="276"/>
                  </a:lnTo>
                  <a:lnTo>
                    <a:pt x="1420" y="262"/>
                  </a:lnTo>
                  <a:lnTo>
                    <a:pt x="1419" y="248"/>
                  </a:lnTo>
                  <a:lnTo>
                    <a:pt x="1424" y="241"/>
                  </a:lnTo>
                  <a:lnTo>
                    <a:pt x="1428" y="240"/>
                  </a:lnTo>
                  <a:lnTo>
                    <a:pt x="1435" y="239"/>
                  </a:lnTo>
                  <a:lnTo>
                    <a:pt x="1445" y="238"/>
                  </a:lnTo>
                  <a:lnTo>
                    <a:pt x="1455" y="236"/>
                  </a:lnTo>
                  <a:lnTo>
                    <a:pt x="1464" y="234"/>
                  </a:lnTo>
                  <a:lnTo>
                    <a:pt x="1475" y="233"/>
                  </a:lnTo>
                  <a:lnTo>
                    <a:pt x="1481" y="232"/>
                  </a:lnTo>
                  <a:lnTo>
                    <a:pt x="1487" y="231"/>
                  </a:lnTo>
                  <a:lnTo>
                    <a:pt x="1493" y="230"/>
                  </a:lnTo>
                  <a:lnTo>
                    <a:pt x="1499" y="229"/>
                  </a:lnTo>
                  <a:lnTo>
                    <a:pt x="1506" y="227"/>
                  </a:lnTo>
                  <a:lnTo>
                    <a:pt x="1514" y="225"/>
                  </a:lnTo>
                  <a:lnTo>
                    <a:pt x="1522" y="224"/>
                  </a:lnTo>
                  <a:lnTo>
                    <a:pt x="1530" y="223"/>
                  </a:lnTo>
                  <a:lnTo>
                    <a:pt x="1538" y="222"/>
                  </a:lnTo>
                  <a:lnTo>
                    <a:pt x="1546" y="221"/>
                  </a:lnTo>
                  <a:lnTo>
                    <a:pt x="1560" y="218"/>
                  </a:lnTo>
                  <a:lnTo>
                    <a:pt x="1574" y="216"/>
                  </a:lnTo>
                  <a:lnTo>
                    <a:pt x="1587" y="212"/>
                  </a:lnTo>
                  <a:lnTo>
                    <a:pt x="1601" y="208"/>
                  </a:lnTo>
                  <a:lnTo>
                    <a:pt x="1614" y="204"/>
                  </a:lnTo>
                  <a:lnTo>
                    <a:pt x="1628" y="201"/>
                  </a:lnTo>
                  <a:lnTo>
                    <a:pt x="1643" y="197"/>
                  </a:lnTo>
                  <a:lnTo>
                    <a:pt x="1658" y="194"/>
                  </a:lnTo>
                  <a:lnTo>
                    <a:pt x="1671" y="192"/>
                  </a:lnTo>
                  <a:lnTo>
                    <a:pt x="1685" y="189"/>
                  </a:lnTo>
                  <a:lnTo>
                    <a:pt x="1701" y="188"/>
                  </a:lnTo>
                  <a:lnTo>
                    <a:pt x="1717" y="186"/>
                  </a:lnTo>
                  <a:lnTo>
                    <a:pt x="1734" y="184"/>
                  </a:lnTo>
                  <a:lnTo>
                    <a:pt x="1750" y="183"/>
                  </a:lnTo>
                  <a:lnTo>
                    <a:pt x="1767" y="180"/>
                  </a:lnTo>
                  <a:lnTo>
                    <a:pt x="1784" y="177"/>
                  </a:lnTo>
                  <a:lnTo>
                    <a:pt x="1800" y="174"/>
                  </a:lnTo>
                  <a:lnTo>
                    <a:pt x="1817" y="171"/>
                  </a:lnTo>
                  <a:lnTo>
                    <a:pt x="1832" y="166"/>
                  </a:lnTo>
                  <a:lnTo>
                    <a:pt x="1846" y="162"/>
                  </a:lnTo>
                  <a:lnTo>
                    <a:pt x="1859" y="157"/>
                  </a:lnTo>
                  <a:lnTo>
                    <a:pt x="1872" y="150"/>
                  </a:lnTo>
                  <a:lnTo>
                    <a:pt x="1883" y="143"/>
                  </a:lnTo>
                  <a:lnTo>
                    <a:pt x="1893" y="135"/>
                  </a:lnTo>
                  <a:lnTo>
                    <a:pt x="1906" y="120"/>
                  </a:lnTo>
                  <a:lnTo>
                    <a:pt x="1917" y="108"/>
                  </a:lnTo>
                  <a:lnTo>
                    <a:pt x="1922" y="96"/>
                  </a:lnTo>
                  <a:lnTo>
                    <a:pt x="1926" y="85"/>
                  </a:lnTo>
                  <a:lnTo>
                    <a:pt x="1926" y="73"/>
                  </a:lnTo>
                  <a:lnTo>
                    <a:pt x="1924" y="62"/>
                  </a:lnTo>
                  <a:lnTo>
                    <a:pt x="1918" y="48"/>
                  </a:lnTo>
                  <a:lnTo>
                    <a:pt x="1911" y="32"/>
                  </a:lnTo>
                  <a:lnTo>
                    <a:pt x="1906" y="25"/>
                  </a:lnTo>
                  <a:lnTo>
                    <a:pt x="1901" y="18"/>
                  </a:lnTo>
                  <a:lnTo>
                    <a:pt x="1894" y="13"/>
                  </a:lnTo>
                  <a:lnTo>
                    <a:pt x="1884" y="9"/>
                  </a:lnTo>
                  <a:lnTo>
                    <a:pt x="1874" y="5"/>
                  </a:lnTo>
                  <a:lnTo>
                    <a:pt x="1861" y="3"/>
                  </a:lnTo>
                  <a:lnTo>
                    <a:pt x="1845" y="0"/>
                  </a:lnTo>
                  <a:lnTo>
                    <a:pt x="1828" y="0"/>
                  </a:lnTo>
                  <a:lnTo>
                    <a:pt x="1807" y="0"/>
                  </a:lnTo>
                  <a:lnTo>
                    <a:pt x="1784" y="0"/>
                  </a:lnTo>
                  <a:lnTo>
                    <a:pt x="1758" y="2"/>
                  </a:lnTo>
                  <a:lnTo>
                    <a:pt x="1727" y="4"/>
                  </a:lnTo>
                  <a:lnTo>
                    <a:pt x="1693" y="6"/>
                  </a:lnTo>
                  <a:lnTo>
                    <a:pt x="1655" y="10"/>
                  </a:lnTo>
                  <a:lnTo>
                    <a:pt x="1613" y="13"/>
                  </a:lnTo>
                  <a:lnTo>
                    <a:pt x="1567" y="18"/>
                  </a:lnTo>
                  <a:close/>
                </a:path>
              </a:pathLst>
            </a:custGeom>
            <a:solidFill>
              <a:srgbClr val="F2D8CE"/>
            </a:solidFill>
            <a:ln w="9525">
              <a:noFill/>
            </a:ln>
          </p:spPr>
          <p:txBody>
            <a:bodyPr/>
            <a:p>
              <a:endParaRPr lang="zh-CN" altLang="en-US"/>
            </a:p>
          </p:txBody>
        </p:sp>
        <p:sp>
          <p:nvSpPr>
            <p:cNvPr id="185428" name="未知"/>
            <p:cNvSpPr/>
            <p:nvPr/>
          </p:nvSpPr>
          <p:spPr>
            <a:xfrm>
              <a:off x="169" y="578"/>
              <a:ext cx="510" cy="427"/>
            </a:xfrm>
            <a:custGeom>
              <a:avLst/>
              <a:gdLst/>
              <a:ahLst/>
              <a:cxnLst/>
              <a:pathLst>
                <a:path w="1019" h="854">
                  <a:moveTo>
                    <a:pt x="498" y="75"/>
                  </a:moveTo>
                  <a:lnTo>
                    <a:pt x="476" y="79"/>
                  </a:lnTo>
                  <a:lnTo>
                    <a:pt x="454" y="83"/>
                  </a:lnTo>
                  <a:lnTo>
                    <a:pt x="433" y="84"/>
                  </a:lnTo>
                  <a:lnTo>
                    <a:pt x="410" y="84"/>
                  </a:lnTo>
                  <a:lnTo>
                    <a:pt x="388" y="83"/>
                  </a:lnTo>
                  <a:lnTo>
                    <a:pt x="366" y="80"/>
                  </a:lnTo>
                  <a:lnTo>
                    <a:pt x="345" y="77"/>
                  </a:lnTo>
                  <a:lnTo>
                    <a:pt x="325" y="74"/>
                  </a:lnTo>
                  <a:lnTo>
                    <a:pt x="307" y="69"/>
                  </a:lnTo>
                  <a:lnTo>
                    <a:pt x="290" y="66"/>
                  </a:lnTo>
                  <a:lnTo>
                    <a:pt x="275" y="61"/>
                  </a:lnTo>
                  <a:lnTo>
                    <a:pt x="262" y="57"/>
                  </a:lnTo>
                  <a:lnTo>
                    <a:pt x="252" y="54"/>
                  </a:lnTo>
                  <a:lnTo>
                    <a:pt x="244" y="51"/>
                  </a:lnTo>
                  <a:lnTo>
                    <a:pt x="238" y="49"/>
                  </a:lnTo>
                  <a:lnTo>
                    <a:pt x="237" y="48"/>
                  </a:lnTo>
                  <a:lnTo>
                    <a:pt x="343" y="150"/>
                  </a:lnTo>
                  <a:lnTo>
                    <a:pt x="0" y="854"/>
                  </a:lnTo>
                  <a:lnTo>
                    <a:pt x="294" y="854"/>
                  </a:lnTo>
                  <a:lnTo>
                    <a:pt x="304" y="829"/>
                  </a:lnTo>
                  <a:lnTo>
                    <a:pt x="315" y="804"/>
                  </a:lnTo>
                  <a:lnTo>
                    <a:pt x="327" y="776"/>
                  </a:lnTo>
                  <a:lnTo>
                    <a:pt x="339" y="749"/>
                  </a:lnTo>
                  <a:lnTo>
                    <a:pt x="352" y="720"/>
                  </a:lnTo>
                  <a:lnTo>
                    <a:pt x="367" y="691"/>
                  </a:lnTo>
                  <a:lnTo>
                    <a:pt x="382" y="661"/>
                  </a:lnTo>
                  <a:lnTo>
                    <a:pt x="398" y="632"/>
                  </a:lnTo>
                  <a:lnTo>
                    <a:pt x="412" y="608"/>
                  </a:lnTo>
                  <a:lnTo>
                    <a:pt x="426" y="582"/>
                  </a:lnTo>
                  <a:lnTo>
                    <a:pt x="441" y="555"/>
                  </a:lnTo>
                  <a:lnTo>
                    <a:pt x="454" y="529"/>
                  </a:lnTo>
                  <a:lnTo>
                    <a:pt x="469" y="501"/>
                  </a:lnTo>
                  <a:lnTo>
                    <a:pt x="483" y="473"/>
                  </a:lnTo>
                  <a:lnTo>
                    <a:pt x="497" y="446"/>
                  </a:lnTo>
                  <a:lnTo>
                    <a:pt x="511" y="419"/>
                  </a:lnTo>
                  <a:lnTo>
                    <a:pt x="524" y="393"/>
                  </a:lnTo>
                  <a:lnTo>
                    <a:pt x="535" y="367"/>
                  </a:lnTo>
                  <a:lnTo>
                    <a:pt x="548" y="343"/>
                  </a:lnTo>
                  <a:lnTo>
                    <a:pt x="558" y="320"/>
                  </a:lnTo>
                  <a:lnTo>
                    <a:pt x="568" y="298"/>
                  </a:lnTo>
                  <a:lnTo>
                    <a:pt x="577" y="280"/>
                  </a:lnTo>
                  <a:lnTo>
                    <a:pt x="585" y="263"/>
                  </a:lnTo>
                  <a:lnTo>
                    <a:pt x="592" y="248"/>
                  </a:lnTo>
                  <a:lnTo>
                    <a:pt x="604" y="251"/>
                  </a:lnTo>
                  <a:lnTo>
                    <a:pt x="617" y="256"/>
                  </a:lnTo>
                  <a:lnTo>
                    <a:pt x="631" y="259"/>
                  </a:lnTo>
                  <a:lnTo>
                    <a:pt x="644" y="263"/>
                  </a:lnTo>
                  <a:lnTo>
                    <a:pt x="659" y="266"/>
                  </a:lnTo>
                  <a:lnTo>
                    <a:pt x="673" y="269"/>
                  </a:lnTo>
                  <a:lnTo>
                    <a:pt x="688" y="273"/>
                  </a:lnTo>
                  <a:lnTo>
                    <a:pt x="702" y="276"/>
                  </a:lnTo>
                  <a:lnTo>
                    <a:pt x="722" y="280"/>
                  </a:lnTo>
                  <a:lnTo>
                    <a:pt x="740" y="283"/>
                  </a:lnTo>
                  <a:lnTo>
                    <a:pt x="757" y="284"/>
                  </a:lnTo>
                  <a:lnTo>
                    <a:pt x="773" y="284"/>
                  </a:lnTo>
                  <a:lnTo>
                    <a:pt x="790" y="284"/>
                  </a:lnTo>
                  <a:lnTo>
                    <a:pt x="805" y="284"/>
                  </a:lnTo>
                  <a:lnTo>
                    <a:pt x="818" y="282"/>
                  </a:lnTo>
                  <a:lnTo>
                    <a:pt x="831" y="281"/>
                  </a:lnTo>
                  <a:lnTo>
                    <a:pt x="844" y="279"/>
                  </a:lnTo>
                  <a:lnTo>
                    <a:pt x="855" y="275"/>
                  </a:lnTo>
                  <a:lnTo>
                    <a:pt x="864" y="273"/>
                  </a:lnTo>
                  <a:lnTo>
                    <a:pt x="874" y="269"/>
                  </a:lnTo>
                  <a:lnTo>
                    <a:pt x="883" y="266"/>
                  </a:lnTo>
                  <a:lnTo>
                    <a:pt x="890" y="264"/>
                  </a:lnTo>
                  <a:lnTo>
                    <a:pt x="896" y="260"/>
                  </a:lnTo>
                  <a:lnTo>
                    <a:pt x="901" y="258"/>
                  </a:lnTo>
                  <a:lnTo>
                    <a:pt x="908" y="261"/>
                  </a:lnTo>
                  <a:lnTo>
                    <a:pt x="916" y="265"/>
                  </a:lnTo>
                  <a:lnTo>
                    <a:pt x="925" y="267"/>
                  </a:lnTo>
                  <a:lnTo>
                    <a:pt x="935" y="269"/>
                  </a:lnTo>
                  <a:lnTo>
                    <a:pt x="942" y="271"/>
                  </a:lnTo>
                  <a:lnTo>
                    <a:pt x="949" y="272"/>
                  </a:lnTo>
                  <a:lnTo>
                    <a:pt x="957" y="273"/>
                  </a:lnTo>
                  <a:lnTo>
                    <a:pt x="965" y="274"/>
                  </a:lnTo>
                  <a:lnTo>
                    <a:pt x="973" y="274"/>
                  </a:lnTo>
                  <a:lnTo>
                    <a:pt x="982" y="275"/>
                  </a:lnTo>
                  <a:lnTo>
                    <a:pt x="990" y="276"/>
                  </a:lnTo>
                  <a:lnTo>
                    <a:pt x="999" y="276"/>
                  </a:lnTo>
                  <a:lnTo>
                    <a:pt x="1019" y="128"/>
                  </a:lnTo>
                  <a:lnTo>
                    <a:pt x="1018" y="127"/>
                  </a:lnTo>
                  <a:lnTo>
                    <a:pt x="1014" y="124"/>
                  </a:lnTo>
                  <a:lnTo>
                    <a:pt x="1008" y="120"/>
                  </a:lnTo>
                  <a:lnTo>
                    <a:pt x="1000" y="115"/>
                  </a:lnTo>
                  <a:lnTo>
                    <a:pt x="990" y="108"/>
                  </a:lnTo>
                  <a:lnTo>
                    <a:pt x="978" y="100"/>
                  </a:lnTo>
                  <a:lnTo>
                    <a:pt x="965" y="92"/>
                  </a:lnTo>
                  <a:lnTo>
                    <a:pt x="949" y="83"/>
                  </a:lnTo>
                  <a:lnTo>
                    <a:pt x="931" y="74"/>
                  </a:lnTo>
                  <a:lnTo>
                    <a:pt x="913" y="64"/>
                  </a:lnTo>
                  <a:lnTo>
                    <a:pt x="892" y="55"/>
                  </a:lnTo>
                  <a:lnTo>
                    <a:pt x="871" y="45"/>
                  </a:lnTo>
                  <a:lnTo>
                    <a:pt x="848" y="36"/>
                  </a:lnTo>
                  <a:lnTo>
                    <a:pt x="825" y="27"/>
                  </a:lnTo>
                  <a:lnTo>
                    <a:pt x="800" y="18"/>
                  </a:lnTo>
                  <a:lnTo>
                    <a:pt x="775" y="11"/>
                  </a:lnTo>
                  <a:lnTo>
                    <a:pt x="750" y="6"/>
                  </a:lnTo>
                  <a:lnTo>
                    <a:pt x="727" y="2"/>
                  </a:lnTo>
                  <a:lnTo>
                    <a:pt x="708" y="0"/>
                  </a:lnTo>
                  <a:lnTo>
                    <a:pt x="689" y="1"/>
                  </a:lnTo>
                  <a:lnTo>
                    <a:pt x="672" y="2"/>
                  </a:lnTo>
                  <a:lnTo>
                    <a:pt x="656" y="7"/>
                  </a:lnTo>
                  <a:lnTo>
                    <a:pt x="641" y="11"/>
                  </a:lnTo>
                  <a:lnTo>
                    <a:pt x="626" y="17"/>
                  </a:lnTo>
                  <a:lnTo>
                    <a:pt x="612" y="23"/>
                  </a:lnTo>
                  <a:lnTo>
                    <a:pt x="598" y="31"/>
                  </a:lnTo>
                  <a:lnTo>
                    <a:pt x="583" y="38"/>
                  </a:lnTo>
                  <a:lnTo>
                    <a:pt x="570" y="46"/>
                  </a:lnTo>
                  <a:lnTo>
                    <a:pt x="554" y="54"/>
                  </a:lnTo>
                  <a:lnTo>
                    <a:pt x="536" y="61"/>
                  </a:lnTo>
                  <a:lnTo>
                    <a:pt x="518" y="68"/>
                  </a:lnTo>
                  <a:lnTo>
                    <a:pt x="498" y="75"/>
                  </a:lnTo>
                  <a:close/>
                </a:path>
              </a:pathLst>
            </a:custGeom>
            <a:solidFill>
              <a:srgbClr val="CC998C"/>
            </a:solidFill>
            <a:ln w="9525">
              <a:noFill/>
            </a:ln>
          </p:spPr>
          <p:txBody>
            <a:bodyPr/>
            <a:p>
              <a:endParaRPr lang="zh-CN" altLang="en-US"/>
            </a:p>
          </p:txBody>
        </p:sp>
        <p:sp>
          <p:nvSpPr>
            <p:cNvPr id="185429" name="未知"/>
            <p:cNvSpPr/>
            <p:nvPr/>
          </p:nvSpPr>
          <p:spPr>
            <a:xfrm>
              <a:off x="0" y="210"/>
              <a:ext cx="1060" cy="880"/>
            </a:xfrm>
            <a:custGeom>
              <a:avLst/>
              <a:gdLst/>
              <a:ahLst/>
              <a:cxnLst/>
              <a:pathLst>
                <a:path w="2120" h="1761">
                  <a:moveTo>
                    <a:pt x="2107" y="34"/>
                  </a:moveTo>
                  <a:lnTo>
                    <a:pt x="2103" y="26"/>
                  </a:lnTo>
                  <a:lnTo>
                    <a:pt x="2097" y="20"/>
                  </a:lnTo>
                  <a:lnTo>
                    <a:pt x="2089" y="14"/>
                  </a:lnTo>
                  <a:lnTo>
                    <a:pt x="2080" y="10"/>
                  </a:lnTo>
                  <a:lnTo>
                    <a:pt x="2069" y="6"/>
                  </a:lnTo>
                  <a:lnTo>
                    <a:pt x="2056" y="3"/>
                  </a:lnTo>
                  <a:lnTo>
                    <a:pt x="2040" y="2"/>
                  </a:lnTo>
                  <a:lnTo>
                    <a:pt x="2021" y="0"/>
                  </a:lnTo>
                  <a:lnTo>
                    <a:pt x="2000" y="0"/>
                  </a:lnTo>
                  <a:lnTo>
                    <a:pt x="1975" y="2"/>
                  </a:lnTo>
                  <a:lnTo>
                    <a:pt x="1947" y="3"/>
                  </a:lnTo>
                  <a:lnTo>
                    <a:pt x="1915" y="5"/>
                  </a:lnTo>
                  <a:lnTo>
                    <a:pt x="1879" y="7"/>
                  </a:lnTo>
                  <a:lnTo>
                    <a:pt x="1840" y="11"/>
                  </a:lnTo>
                  <a:lnTo>
                    <a:pt x="1795" y="15"/>
                  </a:lnTo>
                  <a:lnTo>
                    <a:pt x="1747" y="20"/>
                  </a:lnTo>
                  <a:lnTo>
                    <a:pt x="1742" y="20"/>
                  </a:lnTo>
                  <a:lnTo>
                    <a:pt x="1715" y="22"/>
                  </a:lnTo>
                  <a:lnTo>
                    <a:pt x="1689" y="25"/>
                  </a:lnTo>
                  <a:lnTo>
                    <a:pt x="1666" y="27"/>
                  </a:lnTo>
                  <a:lnTo>
                    <a:pt x="1645" y="28"/>
                  </a:lnTo>
                  <a:lnTo>
                    <a:pt x="1625" y="29"/>
                  </a:lnTo>
                  <a:lnTo>
                    <a:pt x="1607" y="30"/>
                  </a:lnTo>
                  <a:lnTo>
                    <a:pt x="1590" y="32"/>
                  </a:lnTo>
                  <a:lnTo>
                    <a:pt x="1575" y="32"/>
                  </a:lnTo>
                  <a:lnTo>
                    <a:pt x="1562" y="33"/>
                  </a:lnTo>
                  <a:lnTo>
                    <a:pt x="1549" y="33"/>
                  </a:lnTo>
                  <a:lnTo>
                    <a:pt x="1536" y="33"/>
                  </a:lnTo>
                  <a:lnTo>
                    <a:pt x="1526" y="33"/>
                  </a:lnTo>
                  <a:lnTo>
                    <a:pt x="1516" y="33"/>
                  </a:lnTo>
                  <a:lnTo>
                    <a:pt x="1505" y="33"/>
                  </a:lnTo>
                  <a:lnTo>
                    <a:pt x="1496" y="33"/>
                  </a:lnTo>
                  <a:lnTo>
                    <a:pt x="1487" y="33"/>
                  </a:lnTo>
                  <a:lnTo>
                    <a:pt x="1482" y="33"/>
                  </a:lnTo>
                  <a:lnTo>
                    <a:pt x="1479" y="32"/>
                  </a:lnTo>
                  <a:lnTo>
                    <a:pt x="1474" y="32"/>
                  </a:lnTo>
                  <a:lnTo>
                    <a:pt x="1469" y="32"/>
                  </a:lnTo>
                  <a:lnTo>
                    <a:pt x="1465" y="32"/>
                  </a:lnTo>
                  <a:lnTo>
                    <a:pt x="1461" y="32"/>
                  </a:lnTo>
                  <a:lnTo>
                    <a:pt x="1457" y="32"/>
                  </a:lnTo>
                  <a:lnTo>
                    <a:pt x="1452" y="32"/>
                  </a:lnTo>
                  <a:lnTo>
                    <a:pt x="1440" y="32"/>
                  </a:lnTo>
                  <a:lnTo>
                    <a:pt x="1426" y="33"/>
                  </a:lnTo>
                  <a:lnTo>
                    <a:pt x="1411" y="34"/>
                  </a:lnTo>
                  <a:lnTo>
                    <a:pt x="1395" y="36"/>
                  </a:lnTo>
                  <a:lnTo>
                    <a:pt x="1377" y="38"/>
                  </a:lnTo>
                  <a:lnTo>
                    <a:pt x="1359" y="42"/>
                  </a:lnTo>
                  <a:lnTo>
                    <a:pt x="1340" y="45"/>
                  </a:lnTo>
                  <a:lnTo>
                    <a:pt x="1321" y="49"/>
                  </a:lnTo>
                  <a:lnTo>
                    <a:pt x="1301" y="53"/>
                  </a:lnTo>
                  <a:lnTo>
                    <a:pt x="1282" y="59"/>
                  </a:lnTo>
                  <a:lnTo>
                    <a:pt x="1262" y="65"/>
                  </a:lnTo>
                  <a:lnTo>
                    <a:pt x="1241" y="71"/>
                  </a:lnTo>
                  <a:lnTo>
                    <a:pt x="1222" y="78"/>
                  </a:lnTo>
                  <a:lnTo>
                    <a:pt x="1201" y="85"/>
                  </a:lnTo>
                  <a:lnTo>
                    <a:pt x="1182" y="93"/>
                  </a:lnTo>
                  <a:lnTo>
                    <a:pt x="1162" y="101"/>
                  </a:lnTo>
                  <a:lnTo>
                    <a:pt x="1137" y="112"/>
                  </a:lnTo>
                  <a:lnTo>
                    <a:pt x="1116" y="121"/>
                  </a:lnTo>
                  <a:lnTo>
                    <a:pt x="1099" y="129"/>
                  </a:lnTo>
                  <a:lnTo>
                    <a:pt x="1084" y="138"/>
                  </a:lnTo>
                  <a:lnTo>
                    <a:pt x="1069" y="146"/>
                  </a:lnTo>
                  <a:lnTo>
                    <a:pt x="1053" y="156"/>
                  </a:lnTo>
                  <a:lnTo>
                    <a:pt x="1034" y="167"/>
                  </a:lnTo>
                  <a:lnTo>
                    <a:pt x="1011" y="182"/>
                  </a:lnTo>
                  <a:lnTo>
                    <a:pt x="937" y="230"/>
                  </a:lnTo>
                  <a:lnTo>
                    <a:pt x="910" y="247"/>
                  </a:lnTo>
                  <a:lnTo>
                    <a:pt x="881" y="265"/>
                  </a:lnTo>
                  <a:lnTo>
                    <a:pt x="850" y="284"/>
                  </a:lnTo>
                  <a:lnTo>
                    <a:pt x="819" y="305"/>
                  </a:lnTo>
                  <a:lnTo>
                    <a:pt x="788" y="325"/>
                  </a:lnTo>
                  <a:lnTo>
                    <a:pt x="755" y="347"/>
                  </a:lnTo>
                  <a:lnTo>
                    <a:pt x="723" y="370"/>
                  </a:lnTo>
                  <a:lnTo>
                    <a:pt x="691" y="393"/>
                  </a:lnTo>
                  <a:lnTo>
                    <a:pt x="660" y="418"/>
                  </a:lnTo>
                  <a:lnTo>
                    <a:pt x="630" y="442"/>
                  </a:lnTo>
                  <a:lnTo>
                    <a:pt x="601" y="467"/>
                  </a:lnTo>
                  <a:lnTo>
                    <a:pt x="574" y="494"/>
                  </a:lnTo>
                  <a:lnTo>
                    <a:pt x="547" y="519"/>
                  </a:lnTo>
                  <a:lnTo>
                    <a:pt x="523" y="545"/>
                  </a:lnTo>
                  <a:lnTo>
                    <a:pt x="502" y="572"/>
                  </a:lnTo>
                  <a:lnTo>
                    <a:pt x="483" y="600"/>
                  </a:lnTo>
                  <a:lnTo>
                    <a:pt x="463" y="632"/>
                  </a:lnTo>
                  <a:lnTo>
                    <a:pt x="436" y="674"/>
                  </a:lnTo>
                  <a:lnTo>
                    <a:pt x="407" y="727"/>
                  </a:lnTo>
                  <a:lnTo>
                    <a:pt x="372" y="789"/>
                  </a:lnTo>
                  <a:lnTo>
                    <a:pt x="334" y="855"/>
                  </a:lnTo>
                  <a:lnTo>
                    <a:pt x="295" y="926"/>
                  </a:lnTo>
                  <a:lnTo>
                    <a:pt x="255" y="999"/>
                  </a:lnTo>
                  <a:lnTo>
                    <a:pt x="214" y="1073"/>
                  </a:lnTo>
                  <a:lnTo>
                    <a:pt x="175" y="1146"/>
                  </a:lnTo>
                  <a:lnTo>
                    <a:pt x="137" y="1215"/>
                  </a:lnTo>
                  <a:lnTo>
                    <a:pt x="102" y="1281"/>
                  </a:lnTo>
                  <a:lnTo>
                    <a:pt x="70" y="1338"/>
                  </a:lnTo>
                  <a:lnTo>
                    <a:pt x="44" y="1389"/>
                  </a:lnTo>
                  <a:lnTo>
                    <a:pt x="22" y="1428"/>
                  </a:lnTo>
                  <a:lnTo>
                    <a:pt x="7" y="1456"/>
                  </a:lnTo>
                  <a:lnTo>
                    <a:pt x="0" y="1469"/>
                  </a:lnTo>
                  <a:lnTo>
                    <a:pt x="5" y="1461"/>
                  </a:lnTo>
                  <a:lnTo>
                    <a:pt x="20" y="1440"/>
                  </a:lnTo>
                  <a:lnTo>
                    <a:pt x="43" y="1404"/>
                  </a:lnTo>
                  <a:lnTo>
                    <a:pt x="73" y="1359"/>
                  </a:lnTo>
                  <a:lnTo>
                    <a:pt x="108" y="1304"/>
                  </a:lnTo>
                  <a:lnTo>
                    <a:pt x="149" y="1243"/>
                  </a:lnTo>
                  <a:lnTo>
                    <a:pt x="192" y="1175"/>
                  </a:lnTo>
                  <a:lnTo>
                    <a:pt x="238" y="1104"/>
                  </a:lnTo>
                  <a:lnTo>
                    <a:pt x="286" y="1033"/>
                  </a:lnTo>
                  <a:lnTo>
                    <a:pt x="333" y="960"/>
                  </a:lnTo>
                  <a:lnTo>
                    <a:pt x="378" y="891"/>
                  </a:lnTo>
                  <a:lnTo>
                    <a:pt x="420" y="825"/>
                  </a:lnTo>
                  <a:lnTo>
                    <a:pt x="459" y="764"/>
                  </a:lnTo>
                  <a:lnTo>
                    <a:pt x="494" y="712"/>
                  </a:lnTo>
                  <a:lnTo>
                    <a:pt x="522" y="670"/>
                  </a:lnTo>
                  <a:lnTo>
                    <a:pt x="542" y="638"/>
                  </a:lnTo>
                  <a:lnTo>
                    <a:pt x="560" y="613"/>
                  </a:lnTo>
                  <a:lnTo>
                    <a:pt x="580" y="588"/>
                  </a:lnTo>
                  <a:lnTo>
                    <a:pt x="602" y="564"/>
                  </a:lnTo>
                  <a:lnTo>
                    <a:pt x="628" y="540"/>
                  </a:lnTo>
                  <a:lnTo>
                    <a:pt x="653" y="517"/>
                  </a:lnTo>
                  <a:lnTo>
                    <a:pt x="681" y="492"/>
                  </a:lnTo>
                  <a:lnTo>
                    <a:pt x="709" y="469"/>
                  </a:lnTo>
                  <a:lnTo>
                    <a:pt x="739" y="446"/>
                  </a:lnTo>
                  <a:lnTo>
                    <a:pt x="769" y="424"/>
                  </a:lnTo>
                  <a:lnTo>
                    <a:pt x="800" y="404"/>
                  </a:lnTo>
                  <a:lnTo>
                    <a:pt x="831" y="383"/>
                  </a:lnTo>
                  <a:lnTo>
                    <a:pt x="861" y="362"/>
                  </a:lnTo>
                  <a:lnTo>
                    <a:pt x="891" y="343"/>
                  </a:lnTo>
                  <a:lnTo>
                    <a:pt x="920" y="325"/>
                  </a:lnTo>
                  <a:lnTo>
                    <a:pt x="949" y="307"/>
                  </a:lnTo>
                  <a:lnTo>
                    <a:pt x="975" y="291"/>
                  </a:lnTo>
                  <a:lnTo>
                    <a:pt x="1050" y="242"/>
                  </a:lnTo>
                  <a:lnTo>
                    <a:pt x="1072" y="229"/>
                  </a:lnTo>
                  <a:lnTo>
                    <a:pt x="1091" y="217"/>
                  </a:lnTo>
                  <a:lnTo>
                    <a:pt x="1106" y="209"/>
                  </a:lnTo>
                  <a:lnTo>
                    <a:pt x="1119" y="201"/>
                  </a:lnTo>
                  <a:lnTo>
                    <a:pt x="1133" y="194"/>
                  </a:lnTo>
                  <a:lnTo>
                    <a:pt x="1148" y="186"/>
                  </a:lnTo>
                  <a:lnTo>
                    <a:pt x="1168" y="177"/>
                  </a:lnTo>
                  <a:lnTo>
                    <a:pt x="1191" y="166"/>
                  </a:lnTo>
                  <a:lnTo>
                    <a:pt x="1208" y="159"/>
                  </a:lnTo>
                  <a:lnTo>
                    <a:pt x="1225" y="153"/>
                  </a:lnTo>
                  <a:lnTo>
                    <a:pt x="1243" y="147"/>
                  </a:lnTo>
                  <a:lnTo>
                    <a:pt x="1261" y="141"/>
                  </a:lnTo>
                  <a:lnTo>
                    <a:pt x="1279" y="135"/>
                  </a:lnTo>
                  <a:lnTo>
                    <a:pt x="1298" y="129"/>
                  </a:lnTo>
                  <a:lnTo>
                    <a:pt x="1315" y="125"/>
                  </a:lnTo>
                  <a:lnTo>
                    <a:pt x="1334" y="121"/>
                  </a:lnTo>
                  <a:lnTo>
                    <a:pt x="1351" y="117"/>
                  </a:lnTo>
                  <a:lnTo>
                    <a:pt x="1368" y="113"/>
                  </a:lnTo>
                  <a:lnTo>
                    <a:pt x="1384" y="111"/>
                  </a:lnTo>
                  <a:lnTo>
                    <a:pt x="1400" y="109"/>
                  </a:lnTo>
                  <a:lnTo>
                    <a:pt x="1414" y="106"/>
                  </a:lnTo>
                  <a:lnTo>
                    <a:pt x="1428" y="105"/>
                  </a:lnTo>
                  <a:lnTo>
                    <a:pt x="1441" y="104"/>
                  </a:lnTo>
                  <a:lnTo>
                    <a:pt x="1452" y="104"/>
                  </a:lnTo>
                  <a:lnTo>
                    <a:pt x="1463" y="104"/>
                  </a:lnTo>
                  <a:lnTo>
                    <a:pt x="1474" y="104"/>
                  </a:lnTo>
                  <a:lnTo>
                    <a:pt x="1484" y="104"/>
                  </a:lnTo>
                  <a:lnTo>
                    <a:pt x="1496" y="105"/>
                  </a:lnTo>
                  <a:lnTo>
                    <a:pt x="1507" y="105"/>
                  </a:lnTo>
                  <a:lnTo>
                    <a:pt x="1520" y="105"/>
                  </a:lnTo>
                  <a:lnTo>
                    <a:pt x="1535" y="105"/>
                  </a:lnTo>
                  <a:lnTo>
                    <a:pt x="1550" y="104"/>
                  </a:lnTo>
                  <a:lnTo>
                    <a:pt x="1566" y="104"/>
                  </a:lnTo>
                  <a:lnTo>
                    <a:pt x="1586" y="104"/>
                  </a:lnTo>
                  <a:lnTo>
                    <a:pt x="1607" y="103"/>
                  </a:lnTo>
                  <a:lnTo>
                    <a:pt x="1630" y="101"/>
                  </a:lnTo>
                  <a:lnTo>
                    <a:pt x="1655" y="99"/>
                  </a:lnTo>
                  <a:lnTo>
                    <a:pt x="1683" y="97"/>
                  </a:lnTo>
                  <a:lnTo>
                    <a:pt x="1715" y="95"/>
                  </a:lnTo>
                  <a:lnTo>
                    <a:pt x="1749" y="91"/>
                  </a:lnTo>
                  <a:lnTo>
                    <a:pt x="1754" y="91"/>
                  </a:lnTo>
                  <a:lnTo>
                    <a:pt x="1778" y="89"/>
                  </a:lnTo>
                  <a:lnTo>
                    <a:pt x="1801" y="87"/>
                  </a:lnTo>
                  <a:lnTo>
                    <a:pt x="1825" y="85"/>
                  </a:lnTo>
                  <a:lnTo>
                    <a:pt x="1848" y="83"/>
                  </a:lnTo>
                  <a:lnTo>
                    <a:pt x="1870" y="81"/>
                  </a:lnTo>
                  <a:lnTo>
                    <a:pt x="1893" y="79"/>
                  </a:lnTo>
                  <a:lnTo>
                    <a:pt x="1914" y="78"/>
                  </a:lnTo>
                  <a:lnTo>
                    <a:pt x="1935" y="75"/>
                  </a:lnTo>
                  <a:lnTo>
                    <a:pt x="1953" y="74"/>
                  </a:lnTo>
                  <a:lnTo>
                    <a:pt x="1972" y="73"/>
                  </a:lnTo>
                  <a:lnTo>
                    <a:pt x="1989" y="73"/>
                  </a:lnTo>
                  <a:lnTo>
                    <a:pt x="2004" y="72"/>
                  </a:lnTo>
                  <a:lnTo>
                    <a:pt x="2016" y="72"/>
                  </a:lnTo>
                  <a:lnTo>
                    <a:pt x="2029" y="73"/>
                  </a:lnTo>
                  <a:lnTo>
                    <a:pt x="2038" y="73"/>
                  </a:lnTo>
                  <a:lnTo>
                    <a:pt x="2046" y="74"/>
                  </a:lnTo>
                  <a:lnTo>
                    <a:pt x="2048" y="82"/>
                  </a:lnTo>
                  <a:lnTo>
                    <a:pt x="2046" y="93"/>
                  </a:lnTo>
                  <a:lnTo>
                    <a:pt x="2040" y="105"/>
                  </a:lnTo>
                  <a:lnTo>
                    <a:pt x="2026" y="120"/>
                  </a:lnTo>
                  <a:lnTo>
                    <a:pt x="2014" y="131"/>
                  </a:lnTo>
                  <a:lnTo>
                    <a:pt x="1998" y="141"/>
                  </a:lnTo>
                  <a:lnTo>
                    <a:pt x="1980" y="150"/>
                  </a:lnTo>
                  <a:lnTo>
                    <a:pt x="1959" y="159"/>
                  </a:lnTo>
                  <a:lnTo>
                    <a:pt x="1935" y="167"/>
                  </a:lnTo>
                  <a:lnTo>
                    <a:pt x="1907" y="176"/>
                  </a:lnTo>
                  <a:lnTo>
                    <a:pt x="1878" y="182"/>
                  </a:lnTo>
                  <a:lnTo>
                    <a:pt x="1847" y="188"/>
                  </a:lnTo>
                  <a:lnTo>
                    <a:pt x="1831" y="191"/>
                  </a:lnTo>
                  <a:lnTo>
                    <a:pt x="1815" y="194"/>
                  </a:lnTo>
                  <a:lnTo>
                    <a:pt x="1799" y="196"/>
                  </a:lnTo>
                  <a:lnTo>
                    <a:pt x="1782" y="199"/>
                  </a:lnTo>
                  <a:lnTo>
                    <a:pt x="1764" y="200"/>
                  </a:lnTo>
                  <a:lnTo>
                    <a:pt x="1748" y="202"/>
                  </a:lnTo>
                  <a:lnTo>
                    <a:pt x="1732" y="203"/>
                  </a:lnTo>
                  <a:lnTo>
                    <a:pt x="1717" y="206"/>
                  </a:lnTo>
                  <a:lnTo>
                    <a:pt x="1708" y="207"/>
                  </a:lnTo>
                  <a:lnTo>
                    <a:pt x="1700" y="207"/>
                  </a:lnTo>
                  <a:lnTo>
                    <a:pt x="1692" y="208"/>
                  </a:lnTo>
                  <a:lnTo>
                    <a:pt x="1684" y="209"/>
                  </a:lnTo>
                  <a:lnTo>
                    <a:pt x="1677" y="210"/>
                  </a:lnTo>
                  <a:lnTo>
                    <a:pt x="1670" y="210"/>
                  </a:lnTo>
                  <a:lnTo>
                    <a:pt x="1663" y="211"/>
                  </a:lnTo>
                  <a:lnTo>
                    <a:pt x="1657" y="212"/>
                  </a:lnTo>
                  <a:lnTo>
                    <a:pt x="1648" y="214"/>
                  </a:lnTo>
                  <a:lnTo>
                    <a:pt x="1640" y="215"/>
                  </a:lnTo>
                  <a:lnTo>
                    <a:pt x="1632" y="217"/>
                  </a:lnTo>
                  <a:lnTo>
                    <a:pt x="1625" y="218"/>
                  </a:lnTo>
                  <a:lnTo>
                    <a:pt x="1619" y="220"/>
                  </a:lnTo>
                  <a:lnTo>
                    <a:pt x="1613" y="223"/>
                  </a:lnTo>
                  <a:lnTo>
                    <a:pt x="1609" y="226"/>
                  </a:lnTo>
                  <a:lnTo>
                    <a:pt x="1603" y="229"/>
                  </a:lnTo>
                  <a:lnTo>
                    <a:pt x="1595" y="232"/>
                  </a:lnTo>
                  <a:lnTo>
                    <a:pt x="1582" y="235"/>
                  </a:lnTo>
                  <a:lnTo>
                    <a:pt x="1566" y="238"/>
                  </a:lnTo>
                  <a:lnTo>
                    <a:pt x="1543" y="240"/>
                  </a:lnTo>
                  <a:lnTo>
                    <a:pt x="1506" y="242"/>
                  </a:lnTo>
                  <a:lnTo>
                    <a:pt x="1472" y="246"/>
                  </a:lnTo>
                  <a:lnTo>
                    <a:pt x="1442" y="249"/>
                  </a:lnTo>
                  <a:lnTo>
                    <a:pt x="1416" y="252"/>
                  </a:lnTo>
                  <a:lnTo>
                    <a:pt x="1396" y="255"/>
                  </a:lnTo>
                  <a:lnTo>
                    <a:pt x="1380" y="257"/>
                  </a:lnTo>
                  <a:lnTo>
                    <a:pt x="1370" y="260"/>
                  </a:lnTo>
                  <a:lnTo>
                    <a:pt x="1366" y="261"/>
                  </a:lnTo>
                  <a:lnTo>
                    <a:pt x="1330" y="263"/>
                  </a:lnTo>
                  <a:lnTo>
                    <a:pt x="1259" y="257"/>
                  </a:lnTo>
                  <a:lnTo>
                    <a:pt x="1321" y="317"/>
                  </a:lnTo>
                  <a:lnTo>
                    <a:pt x="1300" y="371"/>
                  </a:lnTo>
                  <a:lnTo>
                    <a:pt x="1383" y="313"/>
                  </a:lnTo>
                  <a:lnTo>
                    <a:pt x="1370" y="318"/>
                  </a:lnTo>
                  <a:lnTo>
                    <a:pt x="1373" y="318"/>
                  </a:lnTo>
                  <a:lnTo>
                    <a:pt x="1378" y="317"/>
                  </a:lnTo>
                  <a:lnTo>
                    <a:pt x="1388" y="315"/>
                  </a:lnTo>
                  <a:lnTo>
                    <a:pt x="1402" y="313"/>
                  </a:lnTo>
                  <a:lnTo>
                    <a:pt x="1418" y="310"/>
                  </a:lnTo>
                  <a:lnTo>
                    <a:pt x="1438" y="308"/>
                  </a:lnTo>
                  <a:lnTo>
                    <a:pt x="1463" y="306"/>
                  </a:lnTo>
                  <a:lnTo>
                    <a:pt x="1490" y="303"/>
                  </a:lnTo>
                  <a:lnTo>
                    <a:pt x="1496" y="310"/>
                  </a:lnTo>
                  <a:lnTo>
                    <a:pt x="1503" y="318"/>
                  </a:lnTo>
                  <a:lnTo>
                    <a:pt x="1510" y="326"/>
                  </a:lnTo>
                  <a:lnTo>
                    <a:pt x="1518" y="337"/>
                  </a:lnTo>
                  <a:lnTo>
                    <a:pt x="1525" y="347"/>
                  </a:lnTo>
                  <a:lnTo>
                    <a:pt x="1533" y="359"/>
                  </a:lnTo>
                  <a:lnTo>
                    <a:pt x="1541" y="370"/>
                  </a:lnTo>
                  <a:lnTo>
                    <a:pt x="1548" y="383"/>
                  </a:lnTo>
                  <a:lnTo>
                    <a:pt x="1564" y="416"/>
                  </a:lnTo>
                  <a:lnTo>
                    <a:pt x="1573" y="441"/>
                  </a:lnTo>
                  <a:lnTo>
                    <a:pt x="1578" y="457"/>
                  </a:lnTo>
                  <a:lnTo>
                    <a:pt x="1580" y="467"/>
                  </a:lnTo>
                  <a:lnTo>
                    <a:pt x="1581" y="474"/>
                  </a:lnTo>
                  <a:lnTo>
                    <a:pt x="1583" y="481"/>
                  </a:lnTo>
                  <a:lnTo>
                    <a:pt x="1586" y="488"/>
                  </a:lnTo>
                  <a:lnTo>
                    <a:pt x="1588" y="496"/>
                  </a:lnTo>
                  <a:lnTo>
                    <a:pt x="1593" y="509"/>
                  </a:lnTo>
                  <a:lnTo>
                    <a:pt x="1597" y="522"/>
                  </a:lnTo>
                  <a:lnTo>
                    <a:pt x="1600" y="536"/>
                  </a:lnTo>
                  <a:lnTo>
                    <a:pt x="1597" y="547"/>
                  </a:lnTo>
                  <a:lnTo>
                    <a:pt x="1590" y="557"/>
                  </a:lnTo>
                  <a:lnTo>
                    <a:pt x="1583" y="567"/>
                  </a:lnTo>
                  <a:lnTo>
                    <a:pt x="1578" y="575"/>
                  </a:lnTo>
                  <a:lnTo>
                    <a:pt x="1571" y="585"/>
                  </a:lnTo>
                  <a:lnTo>
                    <a:pt x="1565" y="593"/>
                  </a:lnTo>
                  <a:lnTo>
                    <a:pt x="1557" y="600"/>
                  </a:lnTo>
                  <a:lnTo>
                    <a:pt x="1549" y="608"/>
                  </a:lnTo>
                  <a:lnTo>
                    <a:pt x="1540" y="615"/>
                  </a:lnTo>
                  <a:lnTo>
                    <a:pt x="1528" y="623"/>
                  </a:lnTo>
                  <a:lnTo>
                    <a:pt x="1516" y="632"/>
                  </a:lnTo>
                  <a:lnTo>
                    <a:pt x="1503" y="643"/>
                  </a:lnTo>
                  <a:lnTo>
                    <a:pt x="1488" y="656"/>
                  </a:lnTo>
                  <a:lnTo>
                    <a:pt x="1473" y="670"/>
                  </a:lnTo>
                  <a:lnTo>
                    <a:pt x="1457" y="684"/>
                  </a:lnTo>
                  <a:lnTo>
                    <a:pt x="1442" y="699"/>
                  </a:lnTo>
                  <a:lnTo>
                    <a:pt x="1428" y="712"/>
                  </a:lnTo>
                  <a:lnTo>
                    <a:pt x="1415" y="725"/>
                  </a:lnTo>
                  <a:lnTo>
                    <a:pt x="1407" y="717"/>
                  </a:lnTo>
                  <a:lnTo>
                    <a:pt x="1399" y="709"/>
                  </a:lnTo>
                  <a:lnTo>
                    <a:pt x="1391" y="701"/>
                  </a:lnTo>
                  <a:lnTo>
                    <a:pt x="1383" y="694"/>
                  </a:lnTo>
                  <a:lnTo>
                    <a:pt x="1375" y="688"/>
                  </a:lnTo>
                  <a:lnTo>
                    <a:pt x="1367" y="683"/>
                  </a:lnTo>
                  <a:lnTo>
                    <a:pt x="1360" y="678"/>
                  </a:lnTo>
                  <a:lnTo>
                    <a:pt x="1352" y="673"/>
                  </a:lnTo>
                  <a:lnTo>
                    <a:pt x="1335" y="664"/>
                  </a:lnTo>
                  <a:lnTo>
                    <a:pt x="1317" y="657"/>
                  </a:lnTo>
                  <a:lnTo>
                    <a:pt x="1301" y="653"/>
                  </a:lnTo>
                  <a:lnTo>
                    <a:pt x="1288" y="648"/>
                  </a:lnTo>
                  <a:lnTo>
                    <a:pt x="1275" y="646"/>
                  </a:lnTo>
                  <a:lnTo>
                    <a:pt x="1263" y="644"/>
                  </a:lnTo>
                  <a:lnTo>
                    <a:pt x="1254" y="643"/>
                  </a:lnTo>
                  <a:lnTo>
                    <a:pt x="1246" y="643"/>
                  </a:lnTo>
                  <a:lnTo>
                    <a:pt x="1241" y="642"/>
                  </a:lnTo>
                  <a:lnTo>
                    <a:pt x="1237" y="640"/>
                  </a:lnTo>
                  <a:lnTo>
                    <a:pt x="1230" y="639"/>
                  </a:lnTo>
                  <a:lnTo>
                    <a:pt x="1223" y="636"/>
                  </a:lnTo>
                  <a:lnTo>
                    <a:pt x="1216" y="634"/>
                  </a:lnTo>
                  <a:lnTo>
                    <a:pt x="1207" y="631"/>
                  </a:lnTo>
                  <a:lnTo>
                    <a:pt x="1197" y="628"/>
                  </a:lnTo>
                  <a:lnTo>
                    <a:pt x="1186" y="625"/>
                  </a:lnTo>
                  <a:lnTo>
                    <a:pt x="1190" y="620"/>
                  </a:lnTo>
                  <a:lnTo>
                    <a:pt x="1195" y="615"/>
                  </a:lnTo>
                  <a:lnTo>
                    <a:pt x="1203" y="609"/>
                  </a:lnTo>
                  <a:lnTo>
                    <a:pt x="1215" y="604"/>
                  </a:lnTo>
                  <a:lnTo>
                    <a:pt x="1226" y="602"/>
                  </a:lnTo>
                  <a:lnTo>
                    <a:pt x="1238" y="602"/>
                  </a:lnTo>
                  <a:lnTo>
                    <a:pt x="1250" y="604"/>
                  </a:lnTo>
                  <a:lnTo>
                    <a:pt x="1262" y="606"/>
                  </a:lnTo>
                  <a:lnTo>
                    <a:pt x="1271" y="610"/>
                  </a:lnTo>
                  <a:lnTo>
                    <a:pt x="1281" y="613"/>
                  </a:lnTo>
                  <a:lnTo>
                    <a:pt x="1285" y="616"/>
                  </a:lnTo>
                  <a:lnTo>
                    <a:pt x="1288" y="617"/>
                  </a:lnTo>
                  <a:lnTo>
                    <a:pt x="1288" y="617"/>
                  </a:lnTo>
                  <a:lnTo>
                    <a:pt x="1289" y="617"/>
                  </a:lnTo>
                  <a:lnTo>
                    <a:pt x="1292" y="616"/>
                  </a:lnTo>
                  <a:lnTo>
                    <a:pt x="1296" y="613"/>
                  </a:lnTo>
                  <a:lnTo>
                    <a:pt x="1302" y="611"/>
                  </a:lnTo>
                  <a:lnTo>
                    <a:pt x="1313" y="606"/>
                  </a:lnTo>
                  <a:lnTo>
                    <a:pt x="1326" y="600"/>
                  </a:lnTo>
                  <a:lnTo>
                    <a:pt x="1342" y="591"/>
                  </a:lnTo>
                  <a:lnTo>
                    <a:pt x="1360" y="581"/>
                  </a:lnTo>
                  <a:lnTo>
                    <a:pt x="1378" y="573"/>
                  </a:lnTo>
                  <a:lnTo>
                    <a:pt x="1395" y="565"/>
                  </a:lnTo>
                  <a:lnTo>
                    <a:pt x="1410" y="558"/>
                  </a:lnTo>
                  <a:lnTo>
                    <a:pt x="1422" y="553"/>
                  </a:lnTo>
                  <a:lnTo>
                    <a:pt x="1433" y="550"/>
                  </a:lnTo>
                  <a:lnTo>
                    <a:pt x="1438" y="548"/>
                  </a:lnTo>
                  <a:lnTo>
                    <a:pt x="1441" y="547"/>
                  </a:lnTo>
                  <a:lnTo>
                    <a:pt x="1440" y="545"/>
                  </a:lnTo>
                  <a:lnTo>
                    <a:pt x="1438" y="542"/>
                  </a:lnTo>
                  <a:lnTo>
                    <a:pt x="1435" y="537"/>
                  </a:lnTo>
                  <a:lnTo>
                    <a:pt x="1431" y="528"/>
                  </a:lnTo>
                  <a:lnTo>
                    <a:pt x="1430" y="515"/>
                  </a:lnTo>
                  <a:lnTo>
                    <a:pt x="1433" y="500"/>
                  </a:lnTo>
                  <a:lnTo>
                    <a:pt x="1435" y="488"/>
                  </a:lnTo>
                  <a:lnTo>
                    <a:pt x="1436" y="483"/>
                  </a:lnTo>
                  <a:lnTo>
                    <a:pt x="1387" y="528"/>
                  </a:lnTo>
                  <a:lnTo>
                    <a:pt x="1387" y="528"/>
                  </a:lnTo>
                  <a:lnTo>
                    <a:pt x="1387" y="528"/>
                  </a:lnTo>
                  <a:lnTo>
                    <a:pt x="1384" y="527"/>
                  </a:lnTo>
                  <a:lnTo>
                    <a:pt x="1382" y="525"/>
                  </a:lnTo>
                  <a:lnTo>
                    <a:pt x="1377" y="521"/>
                  </a:lnTo>
                  <a:lnTo>
                    <a:pt x="1372" y="517"/>
                  </a:lnTo>
                  <a:lnTo>
                    <a:pt x="1362" y="510"/>
                  </a:lnTo>
                  <a:lnTo>
                    <a:pt x="1351" y="500"/>
                  </a:lnTo>
                  <a:lnTo>
                    <a:pt x="1334" y="487"/>
                  </a:lnTo>
                  <a:lnTo>
                    <a:pt x="1309" y="467"/>
                  </a:lnTo>
                  <a:lnTo>
                    <a:pt x="1282" y="444"/>
                  </a:lnTo>
                  <a:lnTo>
                    <a:pt x="1254" y="419"/>
                  </a:lnTo>
                  <a:lnTo>
                    <a:pt x="1226" y="396"/>
                  </a:lnTo>
                  <a:lnTo>
                    <a:pt x="1205" y="376"/>
                  </a:lnTo>
                  <a:lnTo>
                    <a:pt x="1190" y="362"/>
                  </a:lnTo>
                  <a:lnTo>
                    <a:pt x="1184" y="358"/>
                  </a:lnTo>
                  <a:lnTo>
                    <a:pt x="1184" y="359"/>
                  </a:lnTo>
                  <a:lnTo>
                    <a:pt x="1186" y="365"/>
                  </a:lnTo>
                  <a:lnTo>
                    <a:pt x="1190" y="371"/>
                  </a:lnTo>
                  <a:lnTo>
                    <a:pt x="1195" y="382"/>
                  </a:lnTo>
                  <a:lnTo>
                    <a:pt x="1202" y="396"/>
                  </a:lnTo>
                  <a:lnTo>
                    <a:pt x="1214" y="411"/>
                  </a:lnTo>
                  <a:lnTo>
                    <a:pt x="1228" y="428"/>
                  </a:lnTo>
                  <a:lnTo>
                    <a:pt x="1245" y="447"/>
                  </a:lnTo>
                  <a:lnTo>
                    <a:pt x="1255" y="458"/>
                  </a:lnTo>
                  <a:lnTo>
                    <a:pt x="1263" y="468"/>
                  </a:lnTo>
                  <a:lnTo>
                    <a:pt x="1271" y="479"/>
                  </a:lnTo>
                  <a:lnTo>
                    <a:pt x="1279" y="488"/>
                  </a:lnTo>
                  <a:lnTo>
                    <a:pt x="1285" y="497"/>
                  </a:lnTo>
                  <a:lnTo>
                    <a:pt x="1291" y="505"/>
                  </a:lnTo>
                  <a:lnTo>
                    <a:pt x="1296" y="513"/>
                  </a:lnTo>
                  <a:lnTo>
                    <a:pt x="1300" y="520"/>
                  </a:lnTo>
                  <a:lnTo>
                    <a:pt x="1286" y="518"/>
                  </a:lnTo>
                  <a:lnTo>
                    <a:pt x="1269" y="514"/>
                  </a:lnTo>
                  <a:lnTo>
                    <a:pt x="1251" y="511"/>
                  </a:lnTo>
                  <a:lnTo>
                    <a:pt x="1232" y="506"/>
                  </a:lnTo>
                  <a:lnTo>
                    <a:pt x="1213" y="502"/>
                  </a:lnTo>
                  <a:lnTo>
                    <a:pt x="1195" y="496"/>
                  </a:lnTo>
                  <a:lnTo>
                    <a:pt x="1179" y="491"/>
                  </a:lnTo>
                  <a:lnTo>
                    <a:pt x="1167" y="485"/>
                  </a:lnTo>
                  <a:lnTo>
                    <a:pt x="1150" y="477"/>
                  </a:lnTo>
                  <a:lnTo>
                    <a:pt x="1134" y="471"/>
                  </a:lnTo>
                  <a:lnTo>
                    <a:pt x="1118" y="462"/>
                  </a:lnTo>
                  <a:lnTo>
                    <a:pt x="1103" y="457"/>
                  </a:lnTo>
                  <a:lnTo>
                    <a:pt x="1091" y="451"/>
                  </a:lnTo>
                  <a:lnTo>
                    <a:pt x="1080" y="446"/>
                  </a:lnTo>
                  <a:lnTo>
                    <a:pt x="1073" y="444"/>
                  </a:lnTo>
                  <a:lnTo>
                    <a:pt x="1071" y="443"/>
                  </a:lnTo>
                  <a:lnTo>
                    <a:pt x="1074" y="446"/>
                  </a:lnTo>
                  <a:lnTo>
                    <a:pt x="1085" y="454"/>
                  </a:lnTo>
                  <a:lnTo>
                    <a:pt x="1100" y="466"/>
                  </a:lnTo>
                  <a:lnTo>
                    <a:pt x="1119" y="481"/>
                  </a:lnTo>
                  <a:lnTo>
                    <a:pt x="1141" y="496"/>
                  </a:lnTo>
                  <a:lnTo>
                    <a:pt x="1164" y="510"/>
                  </a:lnTo>
                  <a:lnTo>
                    <a:pt x="1188" y="522"/>
                  </a:lnTo>
                  <a:lnTo>
                    <a:pt x="1213" y="530"/>
                  </a:lnTo>
                  <a:lnTo>
                    <a:pt x="1217" y="532"/>
                  </a:lnTo>
                  <a:lnTo>
                    <a:pt x="1222" y="533"/>
                  </a:lnTo>
                  <a:lnTo>
                    <a:pt x="1226" y="534"/>
                  </a:lnTo>
                  <a:lnTo>
                    <a:pt x="1231" y="535"/>
                  </a:lnTo>
                  <a:lnTo>
                    <a:pt x="1223" y="536"/>
                  </a:lnTo>
                  <a:lnTo>
                    <a:pt x="1215" y="537"/>
                  </a:lnTo>
                  <a:lnTo>
                    <a:pt x="1206" y="540"/>
                  </a:lnTo>
                  <a:lnTo>
                    <a:pt x="1198" y="542"/>
                  </a:lnTo>
                  <a:lnTo>
                    <a:pt x="1183" y="549"/>
                  </a:lnTo>
                  <a:lnTo>
                    <a:pt x="1171" y="557"/>
                  </a:lnTo>
                  <a:lnTo>
                    <a:pt x="1162" y="567"/>
                  </a:lnTo>
                  <a:lnTo>
                    <a:pt x="1155" y="578"/>
                  </a:lnTo>
                  <a:lnTo>
                    <a:pt x="1150" y="588"/>
                  </a:lnTo>
                  <a:lnTo>
                    <a:pt x="1147" y="598"/>
                  </a:lnTo>
                  <a:lnTo>
                    <a:pt x="1146" y="606"/>
                  </a:lnTo>
                  <a:lnTo>
                    <a:pt x="1145" y="612"/>
                  </a:lnTo>
                  <a:lnTo>
                    <a:pt x="1141" y="611"/>
                  </a:lnTo>
                  <a:lnTo>
                    <a:pt x="1137" y="610"/>
                  </a:lnTo>
                  <a:lnTo>
                    <a:pt x="1132" y="609"/>
                  </a:lnTo>
                  <a:lnTo>
                    <a:pt x="1127" y="608"/>
                  </a:lnTo>
                  <a:lnTo>
                    <a:pt x="1123" y="606"/>
                  </a:lnTo>
                  <a:lnTo>
                    <a:pt x="1118" y="605"/>
                  </a:lnTo>
                  <a:lnTo>
                    <a:pt x="1114" y="604"/>
                  </a:lnTo>
                  <a:lnTo>
                    <a:pt x="1109" y="603"/>
                  </a:lnTo>
                  <a:lnTo>
                    <a:pt x="1083" y="595"/>
                  </a:lnTo>
                  <a:lnTo>
                    <a:pt x="1058" y="583"/>
                  </a:lnTo>
                  <a:lnTo>
                    <a:pt x="1036" y="572"/>
                  </a:lnTo>
                  <a:lnTo>
                    <a:pt x="1017" y="559"/>
                  </a:lnTo>
                  <a:lnTo>
                    <a:pt x="1001" y="548"/>
                  </a:lnTo>
                  <a:lnTo>
                    <a:pt x="989" y="537"/>
                  </a:lnTo>
                  <a:lnTo>
                    <a:pt x="981" y="530"/>
                  </a:lnTo>
                  <a:lnTo>
                    <a:pt x="979" y="528"/>
                  </a:lnTo>
                  <a:lnTo>
                    <a:pt x="935" y="503"/>
                  </a:lnTo>
                  <a:lnTo>
                    <a:pt x="937" y="511"/>
                  </a:lnTo>
                  <a:lnTo>
                    <a:pt x="944" y="527"/>
                  </a:lnTo>
                  <a:lnTo>
                    <a:pt x="956" y="551"/>
                  </a:lnTo>
                  <a:lnTo>
                    <a:pt x="972" y="579"/>
                  </a:lnTo>
                  <a:lnTo>
                    <a:pt x="994" y="606"/>
                  </a:lnTo>
                  <a:lnTo>
                    <a:pt x="1020" y="634"/>
                  </a:lnTo>
                  <a:lnTo>
                    <a:pt x="1053" y="656"/>
                  </a:lnTo>
                  <a:lnTo>
                    <a:pt x="1091" y="672"/>
                  </a:lnTo>
                  <a:lnTo>
                    <a:pt x="1122" y="680"/>
                  </a:lnTo>
                  <a:lnTo>
                    <a:pt x="1149" y="688"/>
                  </a:lnTo>
                  <a:lnTo>
                    <a:pt x="1172" y="695"/>
                  </a:lnTo>
                  <a:lnTo>
                    <a:pt x="1192" y="701"/>
                  </a:lnTo>
                  <a:lnTo>
                    <a:pt x="1207" y="707"/>
                  </a:lnTo>
                  <a:lnTo>
                    <a:pt x="1218" y="710"/>
                  </a:lnTo>
                  <a:lnTo>
                    <a:pt x="1225" y="712"/>
                  </a:lnTo>
                  <a:lnTo>
                    <a:pt x="1228" y="714"/>
                  </a:lnTo>
                  <a:lnTo>
                    <a:pt x="1236" y="716"/>
                  </a:lnTo>
                  <a:lnTo>
                    <a:pt x="1237" y="716"/>
                  </a:lnTo>
                  <a:lnTo>
                    <a:pt x="1240" y="716"/>
                  </a:lnTo>
                  <a:lnTo>
                    <a:pt x="1243" y="716"/>
                  </a:lnTo>
                  <a:lnTo>
                    <a:pt x="1244" y="716"/>
                  </a:lnTo>
                  <a:lnTo>
                    <a:pt x="1246" y="716"/>
                  </a:lnTo>
                  <a:lnTo>
                    <a:pt x="1250" y="716"/>
                  </a:lnTo>
                  <a:lnTo>
                    <a:pt x="1256" y="716"/>
                  </a:lnTo>
                  <a:lnTo>
                    <a:pt x="1266" y="717"/>
                  </a:lnTo>
                  <a:lnTo>
                    <a:pt x="1276" y="721"/>
                  </a:lnTo>
                  <a:lnTo>
                    <a:pt x="1289" y="724"/>
                  </a:lnTo>
                  <a:lnTo>
                    <a:pt x="1302" y="729"/>
                  </a:lnTo>
                  <a:lnTo>
                    <a:pt x="1317" y="737"/>
                  </a:lnTo>
                  <a:lnTo>
                    <a:pt x="1331" y="745"/>
                  </a:lnTo>
                  <a:lnTo>
                    <a:pt x="1344" y="755"/>
                  </a:lnTo>
                  <a:lnTo>
                    <a:pt x="1357" y="767"/>
                  </a:lnTo>
                  <a:lnTo>
                    <a:pt x="1369" y="779"/>
                  </a:lnTo>
                  <a:lnTo>
                    <a:pt x="1380" y="793"/>
                  </a:lnTo>
                  <a:lnTo>
                    <a:pt x="1389" y="806"/>
                  </a:lnTo>
                  <a:lnTo>
                    <a:pt x="1397" y="817"/>
                  </a:lnTo>
                  <a:lnTo>
                    <a:pt x="1402" y="827"/>
                  </a:lnTo>
                  <a:lnTo>
                    <a:pt x="1398" y="829"/>
                  </a:lnTo>
                  <a:lnTo>
                    <a:pt x="1395" y="831"/>
                  </a:lnTo>
                  <a:lnTo>
                    <a:pt x="1390" y="835"/>
                  </a:lnTo>
                  <a:lnTo>
                    <a:pt x="1385" y="838"/>
                  </a:lnTo>
                  <a:lnTo>
                    <a:pt x="1378" y="844"/>
                  </a:lnTo>
                  <a:lnTo>
                    <a:pt x="1372" y="848"/>
                  </a:lnTo>
                  <a:lnTo>
                    <a:pt x="1365" y="853"/>
                  </a:lnTo>
                  <a:lnTo>
                    <a:pt x="1357" y="857"/>
                  </a:lnTo>
                  <a:lnTo>
                    <a:pt x="1347" y="858"/>
                  </a:lnTo>
                  <a:lnTo>
                    <a:pt x="1337" y="858"/>
                  </a:lnTo>
                  <a:lnTo>
                    <a:pt x="1324" y="857"/>
                  </a:lnTo>
                  <a:lnTo>
                    <a:pt x="1309" y="852"/>
                  </a:lnTo>
                  <a:lnTo>
                    <a:pt x="1297" y="848"/>
                  </a:lnTo>
                  <a:lnTo>
                    <a:pt x="1284" y="845"/>
                  </a:lnTo>
                  <a:lnTo>
                    <a:pt x="1270" y="842"/>
                  </a:lnTo>
                  <a:lnTo>
                    <a:pt x="1258" y="838"/>
                  </a:lnTo>
                  <a:lnTo>
                    <a:pt x="1245" y="835"/>
                  </a:lnTo>
                  <a:lnTo>
                    <a:pt x="1231" y="831"/>
                  </a:lnTo>
                  <a:lnTo>
                    <a:pt x="1218" y="829"/>
                  </a:lnTo>
                  <a:lnTo>
                    <a:pt x="1206" y="827"/>
                  </a:lnTo>
                  <a:lnTo>
                    <a:pt x="1192" y="824"/>
                  </a:lnTo>
                  <a:lnTo>
                    <a:pt x="1179" y="823"/>
                  </a:lnTo>
                  <a:lnTo>
                    <a:pt x="1167" y="822"/>
                  </a:lnTo>
                  <a:lnTo>
                    <a:pt x="1153" y="821"/>
                  </a:lnTo>
                  <a:lnTo>
                    <a:pt x="1140" y="820"/>
                  </a:lnTo>
                  <a:lnTo>
                    <a:pt x="1127" y="820"/>
                  </a:lnTo>
                  <a:lnTo>
                    <a:pt x="1115" y="821"/>
                  </a:lnTo>
                  <a:lnTo>
                    <a:pt x="1102" y="822"/>
                  </a:lnTo>
                  <a:lnTo>
                    <a:pt x="1089" y="824"/>
                  </a:lnTo>
                  <a:lnTo>
                    <a:pt x="1078" y="827"/>
                  </a:lnTo>
                  <a:lnTo>
                    <a:pt x="1068" y="830"/>
                  </a:lnTo>
                  <a:lnTo>
                    <a:pt x="1058" y="833"/>
                  </a:lnTo>
                  <a:lnTo>
                    <a:pt x="1049" y="838"/>
                  </a:lnTo>
                  <a:lnTo>
                    <a:pt x="1040" y="844"/>
                  </a:lnTo>
                  <a:lnTo>
                    <a:pt x="1033" y="848"/>
                  </a:lnTo>
                  <a:lnTo>
                    <a:pt x="1025" y="853"/>
                  </a:lnTo>
                  <a:lnTo>
                    <a:pt x="1016" y="859"/>
                  </a:lnTo>
                  <a:lnTo>
                    <a:pt x="1007" y="865"/>
                  </a:lnTo>
                  <a:lnTo>
                    <a:pt x="996" y="869"/>
                  </a:lnTo>
                  <a:lnTo>
                    <a:pt x="985" y="874"/>
                  </a:lnTo>
                  <a:lnTo>
                    <a:pt x="972" y="878"/>
                  </a:lnTo>
                  <a:lnTo>
                    <a:pt x="957" y="883"/>
                  </a:lnTo>
                  <a:lnTo>
                    <a:pt x="941" y="886"/>
                  </a:lnTo>
                  <a:lnTo>
                    <a:pt x="921" y="889"/>
                  </a:lnTo>
                  <a:lnTo>
                    <a:pt x="902" y="891"/>
                  </a:lnTo>
                  <a:lnTo>
                    <a:pt x="883" y="892"/>
                  </a:lnTo>
                  <a:lnTo>
                    <a:pt x="868" y="895"/>
                  </a:lnTo>
                  <a:lnTo>
                    <a:pt x="853" y="896"/>
                  </a:lnTo>
                  <a:lnTo>
                    <a:pt x="841" y="896"/>
                  </a:lnTo>
                  <a:lnTo>
                    <a:pt x="829" y="897"/>
                  </a:lnTo>
                  <a:lnTo>
                    <a:pt x="819" y="897"/>
                  </a:lnTo>
                  <a:lnTo>
                    <a:pt x="810" y="897"/>
                  </a:lnTo>
                  <a:lnTo>
                    <a:pt x="800" y="896"/>
                  </a:lnTo>
                  <a:lnTo>
                    <a:pt x="791" y="896"/>
                  </a:lnTo>
                  <a:lnTo>
                    <a:pt x="783" y="895"/>
                  </a:lnTo>
                  <a:lnTo>
                    <a:pt x="774" y="893"/>
                  </a:lnTo>
                  <a:lnTo>
                    <a:pt x="765" y="891"/>
                  </a:lnTo>
                  <a:lnTo>
                    <a:pt x="755" y="889"/>
                  </a:lnTo>
                  <a:lnTo>
                    <a:pt x="745" y="886"/>
                  </a:lnTo>
                  <a:lnTo>
                    <a:pt x="734" y="883"/>
                  </a:lnTo>
                  <a:lnTo>
                    <a:pt x="714" y="878"/>
                  </a:lnTo>
                  <a:lnTo>
                    <a:pt x="699" y="874"/>
                  </a:lnTo>
                  <a:lnTo>
                    <a:pt x="686" y="870"/>
                  </a:lnTo>
                  <a:lnTo>
                    <a:pt x="677" y="867"/>
                  </a:lnTo>
                  <a:lnTo>
                    <a:pt x="670" y="865"/>
                  </a:lnTo>
                  <a:lnTo>
                    <a:pt x="667" y="862"/>
                  </a:lnTo>
                  <a:lnTo>
                    <a:pt x="664" y="861"/>
                  </a:lnTo>
                  <a:lnTo>
                    <a:pt x="663" y="861"/>
                  </a:lnTo>
                  <a:lnTo>
                    <a:pt x="663" y="861"/>
                  </a:lnTo>
                  <a:lnTo>
                    <a:pt x="664" y="861"/>
                  </a:lnTo>
                  <a:lnTo>
                    <a:pt x="664" y="862"/>
                  </a:lnTo>
                  <a:lnTo>
                    <a:pt x="666" y="863"/>
                  </a:lnTo>
                  <a:lnTo>
                    <a:pt x="578" y="815"/>
                  </a:lnTo>
                  <a:lnTo>
                    <a:pt x="586" y="822"/>
                  </a:lnTo>
                  <a:lnTo>
                    <a:pt x="599" y="835"/>
                  </a:lnTo>
                  <a:lnTo>
                    <a:pt x="617" y="851"/>
                  </a:lnTo>
                  <a:lnTo>
                    <a:pt x="638" y="869"/>
                  </a:lnTo>
                  <a:lnTo>
                    <a:pt x="660" y="889"/>
                  </a:lnTo>
                  <a:lnTo>
                    <a:pt x="684" y="905"/>
                  </a:lnTo>
                  <a:lnTo>
                    <a:pt x="706" y="919"/>
                  </a:lnTo>
                  <a:lnTo>
                    <a:pt x="727" y="927"/>
                  </a:lnTo>
                  <a:lnTo>
                    <a:pt x="749" y="934"/>
                  </a:lnTo>
                  <a:lnTo>
                    <a:pt x="768" y="939"/>
                  </a:lnTo>
                  <a:lnTo>
                    <a:pt x="785" y="946"/>
                  </a:lnTo>
                  <a:lnTo>
                    <a:pt x="802" y="952"/>
                  </a:lnTo>
                  <a:lnTo>
                    <a:pt x="819" y="957"/>
                  </a:lnTo>
                  <a:lnTo>
                    <a:pt x="837" y="961"/>
                  </a:lnTo>
                  <a:lnTo>
                    <a:pt x="859" y="964"/>
                  </a:lnTo>
                  <a:lnTo>
                    <a:pt x="886" y="964"/>
                  </a:lnTo>
                  <a:lnTo>
                    <a:pt x="879" y="988"/>
                  </a:lnTo>
                  <a:lnTo>
                    <a:pt x="867" y="1022"/>
                  </a:lnTo>
                  <a:lnTo>
                    <a:pt x="853" y="1066"/>
                  </a:lnTo>
                  <a:lnTo>
                    <a:pt x="835" y="1116"/>
                  </a:lnTo>
                  <a:lnTo>
                    <a:pt x="814" y="1170"/>
                  </a:lnTo>
                  <a:lnTo>
                    <a:pt x="790" y="1226"/>
                  </a:lnTo>
                  <a:lnTo>
                    <a:pt x="764" y="1283"/>
                  </a:lnTo>
                  <a:lnTo>
                    <a:pt x="735" y="1338"/>
                  </a:lnTo>
                  <a:lnTo>
                    <a:pt x="700" y="1405"/>
                  </a:lnTo>
                  <a:lnTo>
                    <a:pt x="670" y="1475"/>
                  </a:lnTo>
                  <a:lnTo>
                    <a:pt x="645" y="1547"/>
                  </a:lnTo>
                  <a:lnTo>
                    <a:pt x="625" y="1614"/>
                  </a:lnTo>
                  <a:lnTo>
                    <a:pt x="609" y="1672"/>
                  </a:lnTo>
                  <a:lnTo>
                    <a:pt x="598" y="1718"/>
                  </a:lnTo>
                  <a:lnTo>
                    <a:pt x="591" y="1749"/>
                  </a:lnTo>
                  <a:lnTo>
                    <a:pt x="588" y="1761"/>
                  </a:lnTo>
                  <a:lnTo>
                    <a:pt x="591" y="1752"/>
                  </a:lnTo>
                  <a:lnTo>
                    <a:pt x="599" y="1729"/>
                  </a:lnTo>
                  <a:lnTo>
                    <a:pt x="612" y="1693"/>
                  </a:lnTo>
                  <a:lnTo>
                    <a:pt x="629" y="1648"/>
                  </a:lnTo>
                  <a:lnTo>
                    <a:pt x="650" y="1595"/>
                  </a:lnTo>
                  <a:lnTo>
                    <a:pt x="676" y="1537"/>
                  </a:lnTo>
                  <a:lnTo>
                    <a:pt x="705" y="1476"/>
                  </a:lnTo>
                  <a:lnTo>
                    <a:pt x="738" y="1415"/>
                  </a:lnTo>
                  <a:lnTo>
                    <a:pt x="753" y="1390"/>
                  </a:lnTo>
                  <a:lnTo>
                    <a:pt x="767" y="1362"/>
                  </a:lnTo>
                  <a:lnTo>
                    <a:pt x="782" y="1335"/>
                  </a:lnTo>
                  <a:lnTo>
                    <a:pt x="797" y="1306"/>
                  </a:lnTo>
                  <a:lnTo>
                    <a:pt x="812" y="1277"/>
                  </a:lnTo>
                  <a:lnTo>
                    <a:pt x="827" y="1248"/>
                  </a:lnTo>
                  <a:lnTo>
                    <a:pt x="841" y="1219"/>
                  </a:lnTo>
                  <a:lnTo>
                    <a:pt x="856" y="1191"/>
                  </a:lnTo>
                  <a:lnTo>
                    <a:pt x="868" y="1163"/>
                  </a:lnTo>
                  <a:lnTo>
                    <a:pt x="882" y="1136"/>
                  </a:lnTo>
                  <a:lnTo>
                    <a:pt x="894" y="1111"/>
                  </a:lnTo>
                  <a:lnTo>
                    <a:pt x="905" y="1087"/>
                  </a:lnTo>
                  <a:lnTo>
                    <a:pt x="916" y="1065"/>
                  </a:lnTo>
                  <a:lnTo>
                    <a:pt x="926" y="1044"/>
                  </a:lnTo>
                  <a:lnTo>
                    <a:pt x="934" y="1027"/>
                  </a:lnTo>
                  <a:lnTo>
                    <a:pt x="941" y="1011"/>
                  </a:lnTo>
                  <a:lnTo>
                    <a:pt x="954" y="1016"/>
                  </a:lnTo>
                  <a:lnTo>
                    <a:pt x="967" y="1019"/>
                  </a:lnTo>
                  <a:lnTo>
                    <a:pt x="981" y="1024"/>
                  </a:lnTo>
                  <a:lnTo>
                    <a:pt x="996" y="1027"/>
                  </a:lnTo>
                  <a:lnTo>
                    <a:pt x="1011" y="1030"/>
                  </a:lnTo>
                  <a:lnTo>
                    <a:pt x="1026" y="1034"/>
                  </a:lnTo>
                  <a:lnTo>
                    <a:pt x="1041" y="1037"/>
                  </a:lnTo>
                  <a:lnTo>
                    <a:pt x="1056" y="1041"/>
                  </a:lnTo>
                  <a:lnTo>
                    <a:pt x="1076" y="1044"/>
                  </a:lnTo>
                  <a:lnTo>
                    <a:pt x="1095" y="1048"/>
                  </a:lnTo>
                  <a:lnTo>
                    <a:pt x="1114" y="1049"/>
                  </a:lnTo>
                  <a:lnTo>
                    <a:pt x="1131" y="1050"/>
                  </a:lnTo>
                  <a:lnTo>
                    <a:pt x="1148" y="1050"/>
                  </a:lnTo>
                  <a:lnTo>
                    <a:pt x="1163" y="1049"/>
                  </a:lnTo>
                  <a:lnTo>
                    <a:pt x="1178" y="1048"/>
                  </a:lnTo>
                  <a:lnTo>
                    <a:pt x="1192" y="1045"/>
                  </a:lnTo>
                  <a:lnTo>
                    <a:pt x="1205" y="1043"/>
                  </a:lnTo>
                  <a:lnTo>
                    <a:pt x="1216" y="1040"/>
                  </a:lnTo>
                  <a:lnTo>
                    <a:pt x="1228" y="1036"/>
                  </a:lnTo>
                  <a:lnTo>
                    <a:pt x="1237" y="1034"/>
                  </a:lnTo>
                  <a:lnTo>
                    <a:pt x="1246" y="1030"/>
                  </a:lnTo>
                  <a:lnTo>
                    <a:pt x="1253" y="1027"/>
                  </a:lnTo>
                  <a:lnTo>
                    <a:pt x="1260" y="1024"/>
                  </a:lnTo>
                  <a:lnTo>
                    <a:pt x="1266" y="1021"/>
                  </a:lnTo>
                  <a:lnTo>
                    <a:pt x="1269" y="1024"/>
                  </a:lnTo>
                  <a:lnTo>
                    <a:pt x="1273" y="1026"/>
                  </a:lnTo>
                  <a:lnTo>
                    <a:pt x="1277" y="1027"/>
                  </a:lnTo>
                  <a:lnTo>
                    <a:pt x="1282" y="1029"/>
                  </a:lnTo>
                  <a:lnTo>
                    <a:pt x="1285" y="1030"/>
                  </a:lnTo>
                  <a:lnTo>
                    <a:pt x="1290" y="1032"/>
                  </a:lnTo>
                  <a:lnTo>
                    <a:pt x="1296" y="1033"/>
                  </a:lnTo>
                  <a:lnTo>
                    <a:pt x="1300" y="1034"/>
                  </a:lnTo>
                  <a:lnTo>
                    <a:pt x="1312" y="1036"/>
                  </a:lnTo>
                  <a:lnTo>
                    <a:pt x="1326" y="1037"/>
                  </a:lnTo>
                  <a:lnTo>
                    <a:pt x="1339" y="1039"/>
                  </a:lnTo>
                  <a:lnTo>
                    <a:pt x="1354" y="1040"/>
                  </a:lnTo>
                  <a:lnTo>
                    <a:pt x="1369" y="1041"/>
                  </a:lnTo>
                  <a:lnTo>
                    <a:pt x="1385" y="1041"/>
                  </a:lnTo>
                  <a:lnTo>
                    <a:pt x="1400" y="1041"/>
                  </a:lnTo>
                  <a:lnTo>
                    <a:pt x="1416" y="1041"/>
                  </a:lnTo>
                  <a:lnTo>
                    <a:pt x="1431" y="1041"/>
                  </a:lnTo>
                  <a:lnTo>
                    <a:pt x="1445" y="1041"/>
                  </a:lnTo>
                  <a:lnTo>
                    <a:pt x="1458" y="1041"/>
                  </a:lnTo>
                  <a:lnTo>
                    <a:pt x="1469" y="1041"/>
                  </a:lnTo>
                  <a:lnTo>
                    <a:pt x="1480" y="1040"/>
                  </a:lnTo>
                  <a:lnTo>
                    <a:pt x="1488" y="1040"/>
                  </a:lnTo>
                  <a:lnTo>
                    <a:pt x="1495" y="1040"/>
                  </a:lnTo>
                  <a:lnTo>
                    <a:pt x="1498" y="1040"/>
                  </a:lnTo>
                  <a:lnTo>
                    <a:pt x="1512" y="1039"/>
                  </a:lnTo>
                  <a:lnTo>
                    <a:pt x="1524" y="1036"/>
                  </a:lnTo>
                  <a:lnTo>
                    <a:pt x="1534" y="1032"/>
                  </a:lnTo>
                  <a:lnTo>
                    <a:pt x="1542" y="1027"/>
                  </a:lnTo>
                  <a:lnTo>
                    <a:pt x="1549" y="1020"/>
                  </a:lnTo>
                  <a:lnTo>
                    <a:pt x="1555" y="1012"/>
                  </a:lnTo>
                  <a:lnTo>
                    <a:pt x="1559" y="1002"/>
                  </a:lnTo>
                  <a:lnTo>
                    <a:pt x="1563" y="990"/>
                  </a:lnTo>
                  <a:lnTo>
                    <a:pt x="1565" y="983"/>
                  </a:lnTo>
                  <a:lnTo>
                    <a:pt x="1567" y="976"/>
                  </a:lnTo>
                  <a:lnTo>
                    <a:pt x="1571" y="968"/>
                  </a:lnTo>
                  <a:lnTo>
                    <a:pt x="1577" y="958"/>
                  </a:lnTo>
                  <a:lnTo>
                    <a:pt x="1586" y="941"/>
                  </a:lnTo>
                  <a:lnTo>
                    <a:pt x="1594" y="923"/>
                  </a:lnTo>
                  <a:lnTo>
                    <a:pt x="1601" y="906"/>
                  </a:lnTo>
                  <a:lnTo>
                    <a:pt x="1607" y="890"/>
                  </a:lnTo>
                  <a:lnTo>
                    <a:pt x="1611" y="875"/>
                  </a:lnTo>
                  <a:lnTo>
                    <a:pt x="1615" y="861"/>
                  </a:lnTo>
                  <a:lnTo>
                    <a:pt x="1617" y="850"/>
                  </a:lnTo>
                  <a:lnTo>
                    <a:pt x="1618" y="840"/>
                  </a:lnTo>
                  <a:lnTo>
                    <a:pt x="1632" y="830"/>
                  </a:lnTo>
                  <a:lnTo>
                    <a:pt x="1645" y="820"/>
                  </a:lnTo>
                  <a:lnTo>
                    <a:pt x="1657" y="809"/>
                  </a:lnTo>
                  <a:lnTo>
                    <a:pt x="1668" y="800"/>
                  </a:lnTo>
                  <a:lnTo>
                    <a:pt x="1678" y="792"/>
                  </a:lnTo>
                  <a:lnTo>
                    <a:pt x="1686" y="784"/>
                  </a:lnTo>
                  <a:lnTo>
                    <a:pt x="1692" y="778"/>
                  </a:lnTo>
                  <a:lnTo>
                    <a:pt x="1696" y="774"/>
                  </a:lnTo>
                  <a:lnTo>
                    <a:pt x="1709" y="753"/>
                  </a:lnTo>
                  <a:lnTo>
                    <a:pt x="1714" y="731"/>
                  </a:lnTo>
                  <a:lnTo>
                    <a:pt x="1715" y="709"/>
                  </a:lnTo>
                  <a:lnTo>
                    <a:pt x="1714" y="688"/>
                  </a:lnTo>
                  <a:lnTo>
                    <a:pt x="1712" y="684"/>
                  </a:lnTo>
                  <a:lnTo>
                    <a:pt x="1712" y="679"/>
                  </a:lnTo>
                  <a:lnTo>
                    <a:pt x="1712" y="674"/>
                  </a:lnTo>
                  <a:lnTo>
                    <a:pt x="1712" y="671"/>
                  </a:lnTo>
                  <a:lnTo>
                    <a:pt x="1711" y="661"/>
                  </a:lnTo>
                  <a:lnTo>
                    <a:pt x="1708" y="649"/>
                  </a:lnTo>
                  <a:lnTo>
                    <a:pt x="1703" y="636"/>
                  </a:lnTo>
                  <a:lnTo>
                    <a:pt x="1696" y="624"/>
                  </a:lnTo>
                  <a:lnTo>
                    <a:pt x="1689" y="611"/>
                  </a:lnTo>
                  <a:lnTo>
                    <a:pt x="1681" y="598"/>
                  </a:lnTo>
                  <a:lnTo>
                    <a:pt x="1672" y="586"/>
                  </a:lnTo>
                  <a:lnTo>
                    <a:pt x="1663" y="574"/>
                  </a:lnTo>
                  <a:lnTo>
                    <a:pt x="1671" y="547"/>
                  </a:lnTo>
                  <a:lnTo>
                    <a:pt x="1670" y="518"/>
                  </a:lnTo>
                  <a:lnTo>
                    <a:pt x="1663" y="492"/>
                  </a:lnTo>
                  <a:lnTo>
                    <a:pt x="1656" y="471"/>
                  </a:lnTo>
                  <a:lnTo>
                    <a:pt x="1655" y="467"/>
                  </a:lnTo>
                  <a:lnTo>
                    <a:pt x="1653" y="464"/>
                  </a:lnTo>
                  <a:lnTo>
                    <a:pt x="1651" y="460"/>
                  </a:lnTo>
                  <a:lnTo>
                    <a:pt x="1651" y="458"/>
                  </a:lnTo>
                  <a:lnTo>
                    <a:pt x="1650" y="450"/>
                  </a:lnTo>
                  <a:lnTo>
                    <a:pt x="1648" y="439"/>
                  </a:lnTo>
                  <a:lnTo>
                    <a:pt x="1646" y="429"/>
                  </a:lnTo>
                  <a:lnTo>
                    <a:pt x="1642" y="418"/>
                  </a:lnTo>
                  <a:lnTo>
                    <a:pt x="1636" y="404"/>
                  </a:lnTo>
                  <a:lnTo>
                    <a:pt x="1630" y="388"/>
                  </a:lnTo>
                  <a:lnTo>
                    <a:pt x="1621" y="370"/>
                  </a:lnTo>
                  <a:lnTo>
                    <a:pt x="1611" y="350"/>
                  </a:lnTo>
                  <a:lnTo>
                    <a:pt x="1603" y="336"/>
                  </a:lnTo>
                  <a:lnTo>
                    <a:pt x="1595" y="322"/>
                  </a:lnTo>
                  <a:lnTo>
                    <a:pt x="1586" y="309"/>
                  </a:lnTo>
                  <a:lnTo>
                    <a:pt x="1578" y="298"/>
                  </a:lnTo>
                  <a:lnTo>
                    <a:pt x="1589" y="297"/>
                  </a:lnTo>
                  <a:lnTo>
                    <a:pt x="1598" y="295"/>
                  </a:lnTo>
                  <a:lnTo>
                    <a:pt x="1608" y="294"/>
                  </a:lnTo>
                  <a:lnTo>
                    <a:pt x="1615" y="293"/>
                  </a:lnTo>
                  <a:lnTo>
                    <a:pt x="1621" y="292"/>
                  </a:lnTo>
                  <a:lnTo>
                    <a:pt x="1628" y="291"/>
                  </a:lnTo>
                  <a:lnTo>
                    <a:pt x="1634" y="290"/>
                  </a:lnTo>
                  <a:lnTo>
                    <a:pt x="1640" y="288"/>
                  </a:lnTo>
                  <a:lnTo>
                    <a:pt x="1646" y="287"/>
                  </a:lnTo>
                  <a:lnTo>
                    <a:pt x="1653" y="286"/>
                  </a:lnTo>
                  <a:lnTo>
                    <a:pt x="1659" y="285"/>
                  </a:lnTo>
                  <a:lnTo>
                    <a:pt x="1668" y="284"/>
                  </a:lnTo>
                  <a:lnTo>
                    <a:pt x="1673" y="283"/>
                  </a:lnTo>
                  <a:lnTo>
                    <a:pt x="1679" y="282"/>
                  </a:lnTo>
                  <a:lnTo>
                    <a:pt x="1686" y="282"/>
                  </a:lnTo>
                  <a:lnTo>
                    <a:pt x="1693" y="280"/>
                  </a:lnTo>
                  <a:lnTo>
                    <a:pt x="1700" y="279"/>
                  </a:lnTo>
                  <a:lnTo>
                    <a:pt x="1708" y="278"/>
                  </a:lnTo>
                  <a:lnTo>
                    <a:pt x="1716" y="278"/>
                  </a:lnTo>
                  <a:lnTo>
                    <a:pt x="1724" y="277"/>
                  </a:lnTo>
                  <a:lnTo>
                    <a:pt x="1740" y="275"/>
                  </a:lnTo>
                  <a:lnTo>
                    <a:pt x="1756" y="273"/>
                  </a:lnTo>
                  <a:lnTo>
                    <a:pt x="1773" y="271"/>
                  </a:lnTo>
                  <a:lnTo>
                    <a:pt x="1791" y="269"/>
                  </a:lnTo>
                  <a:lnTo>
                    <a:pt x="1808" y="267"/>
                  </a:lnTo>
                  <a:lnTo>
                    <a:pt x="1826" y="264"/>
                  </a:lnTo>
                  <a:lnTo>
                    <a:pt x="1843" y="262"/>
                  </a:lnTo>
                  <a:lnTo>
                    <a:pt x="1860" y="260"/>
                  </a:lnTo>
                  <a:lnTo>
                    <a:pt x="1874" y="257"/>
                  </a:lnTo>
                  <a:lnTo>
                    <a:pt x="1887" y="254"/>
                  </a:lnTo>
                  <a:lnTo>
                    <a:pt x="1902" y="250"/>
                  </a:lnTo>
                  <a:lnTo>
                    <a:pt x="1917" y="247"/>
                  </a:lnTo>
                  <a:lnTo>
                    <a:pt x="1932" y="242"/>
                  </a:lnTo>
                  <a:lnTo>
                    <a:pt x="1947" y="239"/>
                  </a:lnTo>
                  <a:lnTo>
                    <a:pt x="1962" y="234"/>
                  </a:lnTo>
                  <a:lnTo>
                    <a:pt x="1977" y="229"/>
                  </a:lnTo>
                  <a:lnTo>
                    <a:pt x="1991" y="223"/>
                  </a:lnTo>
                  <a:lnTo>
                    <a:pt x="2006" y="217"/>
                  </a:lnTo>
                  <a:lnTo>
                    <a:pt x="2019" y="210"/>
                  </a:lnTo>
                  <a:lnTo>
                    <a:pt x="2033" y="203"/>
                  </a:lnTo>
                  <a:lnTo>
                    <a:pt x="2044" y="196"/>
                  </a:lnTo>
                  <a:lnTo>
                    <a:pt x="2056" y="188"/>
                  </a:lnTo>
                  <a:lnTo>
                    <a:pt x="2067" y="180"/>
                  </a:lnTo>
                  <a:lnTo>
                    <a:pt x="2076" y="171"/>
                  </a:lnTo>
                  <a:lnTo>
                    <a:pt x="2091" y="155"/>
                  </a:lnTo>
                  <a:lnTo>
                    <a:pt x="2104" y="138"/>
                  </a:lnTo>
                  <a:lnTo>
                    <a:pt x="2112" y="121"/>
                  </a:lnTo>
                  <a:lnTo>
                    <a:pt x="2118" y="104"/>
                  </a:lnTo>
                  <a:lnTo>
                    <a:pt x="2120" y="87"/>
                  </a:lnTo>
                  <a:lnTo>
                    <a:pt x="2119" y="70"/>
                  </a:lnTo>
                  <a:lnTo>
                    <a:pt x="2114" y="52"/>
                  </a:lnTo>
                  <a:lnTo>
                    <a:pt x="2107" y="34"/>
                  </a:lnTo>
                  <a:close/>
                </a:path>
              </a:pathLst>
            </a:custGeom>
            <a:solidFill>
              <a:srgbClr val="000000"/>
            </a:solidFill>
            <a:ln w="9525">
              <a:noFill/>
            </a:ln>
          </p:spPr>
          <p:txBody>
            <a:bodyPr/>
            <a:p>
              <a:endParaRPr lang="zh-CN" altLang="en-US"/>
            </a:p>
          </p:txBody>
        </p:sp>
        <p:sp>
          <p:nvSpPr>
            <p:cNvPr id="185430" name="未知"/>
            <p:cNvSpPr/>
            <p:nvPr/>
          </p:nvSpPr>
          <p:spPr>
            <a:xfrm>
              <a:off x="490" y="648"/>
              <a:ext cx="113" cy="43"/>
            </a:xfrm>
            <a:custGeom>
              <a:avLst/>
              <a:gdLst/>
              <a:ahLst/>
              <a:cxnLst/>
              <a:pathLst>
                <a:path w="226" h="87">
                  <a:moveTo>
                    <a:pt x="86" y="78"/>
                  </a:moveTo>
                  <a:lnTo>
                    <a:pt x="73" y="75"/>
                  </a:lnTo>
                  <a:lnTo>
                    <a:pt x="59" y="73"/>
                  </a:lnTo>
                  <a:lnTo>
                    <a:pt x="47" y="70"/>
                  </a:lnTo>
                  <a:lnTo>
                    <a:pt x="36" y="67"/>
                  </a:lnTo>
                  <a:lnTo>
                    <a:pt x="25" y="65"/>
                  </a:lnTo>
                  <a:lnTo>
                    <a:pt x="16" y="62"/>
                  </a:lnTo>
                  <a:lnTo>
                    <a:pt x="8" y="60"/>
                  </a:lnTo>
                  <a:lnTo>
                    <a:pt x="0" y="58"/>
                  </a:lnTo>
                  <a:lnTo>
                    <a:pt x="13" y="53"/>
                  </a:lnTo>
                  <a:lnTo>
                    <a:pt x="25" y="50"/>
                  </a:lnTo>
                  <a:lnTo>
                    <a:pt x="36" y="45"/>
                  </a:lnTo>
                  <a:lnTo>
                    <a:pt x="46" y="40"/>
                  </a:lnTo>
                  <a:lnTo>
                    <a:pt x="55" y="36"/>
                  </a:lnTo>
                  <a:lnTo>
                    <a:pt x="63" y="30"/>
                  </a:lnTo>
                  <a:lnTo>
                    <a:pt x="71" y="25"/>
                  </a:lnTo>
                  <a:lnTo>
                    <a:pt x="78" y="21"/>
                  </a:lnTo>
                  <a:lnTo>
                    <a:pt x="84" y="17"/>
                  </a:lnTo>
                  <a:lnTo>
                    <a:pt x="90" y="14"/>
                  </a:lnTo>
                  <a:lnTo>
                    <a:pt x="96" y="10"/>
                  </a:lnTo>
                  <a:lnTo>
                    <a:pt x="101" y="8"/>
                  </a:lnTo>
                  <a:lnTo>
                    <a:pt x="107" y="6"/>
                  </a:lnTo>
                  <a:lnTo>
                    <a:pt x="113" y="4"/>
                  </a:lnTo>
                  <a:lnTo>
                    <a:pt x="119" y="2"/>
                  </a:lnTo>
                  <a:lnTo>
                    <a:pt x="126" y="1"/>
                  </a:lnTo>
                  <a:lnTo>
                    <a:pt x="130" y="1"/>
                  </a:lnTo>
                  <a:lnTo>
                    <a:pt x="135" y="0"/>
                  </a:lnTo>
                  <a:lnTo>
                    <a:pt x="139" y="0"/>
                  </a:lnTo>
                  <a:lnTo>
                    <a:pt x="144" y="0"/>
                  </a:lnTo>
                  <a:lnTo>
                    <a:pt x="149" y="0"/>
                  </a:lnTo>
                  <a:lnTo>
                    <a:pt x="153" y="0"/>
                  </a:lnTo>
                  <a:lnTo>
                    <a:pt x="158" y="0"/>
                  </a:lnTo>
                  <a:lnTo>
                    <a:pt x="162" y="0"/>
                  </a:lnTo>
                  <a:lnTo>
                    <a:pt x="167" y="9"/>
                  </a:lnTo>
                  <a:lnTo>
                    <a:pt x="172" y="16"/>
                  </a:lnTo>
                  <a:lnTo>
                    <a:pt x="177" y="22"/>
                  </a:lnTo>
                  <a:lnTo>
                    <a:pt x="183" y="28"/>
                  </a:lnTo>
                  <a:lnTo>
                    <a:pt x="189" y="32"/>
                  </a:lnTo>
                  <a:lnTo>
                    <a:pt x="196" y="38"/>
                  </a:lnTo>
                  <a:lnTo>
                    <a:pt x="203" y="46"/>
                  </a:lnTo>
                  <a:lnTo>
                    <a:pt x="212" y="57"/>
                  </a:lnTo>
                  <a:lnTo>
                    <a:pt x="217" y="61"/>
                  </a:lnTo>
                  <a:lnTo>
                    <a:pt x="220" y="66"/>
                  </a:lnTo>
                  <a:lnTo>
                    <a:pt x="223" y="70"/>
                  </a:lnTo>
                  <a:lnTo>
                    <a:pt x="226" y="75"/>
                  </a:lnTo>
                  <a:lnTo>
                    <a:pt x="215" y="78"/>
                  </a:lnTo>
                  <a:lnTo>
                    <a:pt x="203" y="82"/>
                  </a:lnTo>
                  <a:lnTo>
                    <a:pt x="188" y="84"/>
                  </a:lnTo>
                  <a:lnTo>
                    <a:pt x="172" y="85"/>
                  </a:lnTo>
                  <a:lnTo>
                    <a:pt x="153" y="87"/>
                  </a:lnTo>
                  <a:lnTo>
                    <a:pt x="132" y="85"/>
                  </a:lnTo>
                  <a:lnTo>
                    <a:pt x="111" y="83"/>
                  </a:lnTo>
                  <a:lnTo>
                    <a:pt x="86" y="78"/>
                  </a:lnTo>
                  <a:close/>
                </a:path>
              </a:pathLst>
            </a:custGeom>
            <a:solidFill>
              <a:srgbClr val="CC998C"/>
            </a:solidFill>
            <a:ln w="9525">
              <a:noFill/>
            </a:ln>
          </p:spPr>
          <p:txBody>
            <a:bodyPr/>
            <a:p>
              <a:endParaRPr lang="zh-CN" altLang="en-US"/>
            </a:p>
          </p:txBody>
        </p:sp>
        <p:sp>
          <p:nvSpPr>
            <p:cNvPr id="185431" name="未知"/>
            <p:cNvSpPr/>
            <p:nvPr/>
          </p:nvSpPr>
          <p:spPr>
            <a:xfrm>
              <a:off x="628" y="652"/>
              <a:ext cx="132" cy="34"/>
            </a:xfrm>
            <a:custGeom>
              <a:avLst/>
              <a:gdLst/>
              <a:ahLst/>
              <a:cxnLst/>
              <a:pathLst>
                <a:path w="264" h="69">
                  <a:moveTo>
                    <a:pt x="254" y="19"/>
                  </a:moveTo>
                  <a:lnTo>
                    <a:pt x="246" y="34"/>
                  </a:lnTo>
                  <a:lnTo>
                    <a:pt x="240" y="46"/>
                  </a:lnTo>
                  <a:lnTo>
                    <a:pt x="235" y="59"/>
                  </a:lnTo>
                  <a:lnTo>
                    <a:pt x="233" y="68"/>
                  </a:lnTo>
                  <a:lnTo>
                    <a:pt x="212" y="69"/>
                  </a:lnTo>
                  <a:lnTo>
                    <a:pt x="188" y="69"/>
                  </a:lnTo>
                  <a:lnTo>
                    <a:pt x="164" y="69"/>
                  </a:lnTo>
                  <a:lnTo>
                    <a:pt x="139" y="69"/>
                  </a:lnTo>
                  <a:lnTo>
                    <a:pt x="113" y="69"/>
                  </a:lnTo>
                  <a:lnTo>
                    <a:pt x="90" y="68"/>
                  </a:lnTo>
                  <a:lnTo>
                    <a:pt x="70" y="66"/>
                  </a:lnTo>
                  <a:lnTo>
                    <a:pt x="53" y="64"/>
                  </a:lnTo>
                  <a:lnTo>
                    <a:pt x="48" y="62"/>
                  </a:lnTo>
                  <a:lnTo>
                    <a:pt x="42" y="60"/>
                  </a:lnTo>
                  <a:lnTo>
                    <a:pt x="37" y="58"/>
                  </a:lnTo>
                  <a:lnTo>
                    <a:pt x="33" y="54"/>
                  </a:lnTo>
                  <a:lnTo>
                    <a:pt x="29" y="50"/>
                  </a:lnTo>
                  <a:lnTo>
                    <a:pt x="25" y="45"/>
                  </a:lnTo>
                  <a:lnTo>
                    <a:pt x="20" y="39"/>
                  </a:lnTo>
                  <a:lnTo>
                    <a:pt x="14" y="31"/>
                  </a:lnTo>
                  <a:lnTo>
                    <a:pt x="11" y="27"/>
                  </a:lnTo>
                  <a:lnTo>
                    <a:pt x="7" y="22"/>
                  </a:lnTo>
                  <a:lnTo>
                    <a:pt x="4" y="19"/>
                  </a:lnTo>
                  <a:lnTo>
                    <a:pt x="0" y="14"/>
                  </a:lnTo>
                  <a:lnTo>
                    <a:pt x="12" y="17"/>
                  </a:lnTo>
                  <a:lnTo>
                    <a:pt x="22" y="20"/>
                  </a:lnTo>
                  <a:lnTo>
                    <a:pt x="29" y="22"/>
                  </a:lnTo>
                  <a:lnTo>
                    <a:pt x="34" y="23"/>
                  </a:lnTo>
                  <a:lnTo>
                    <a:pt x="37" y="29"/>
                  </a:lnTo>
                  <a:lnTo>
                    <a:pt x="42" y="34"/>
                  </a:lnTo>
                  <a:lnTo>
                    <a:pt x="48" y="38"/>
                  </a:lnTo>
                  <a:lnTo>
                    <a:pt x="55" y="43"/>
                  </a:lnTo>
                  <a:lnTo>
                    <a:pt x="63" y="46"/>
                  </a:lnTo>
                  <a:lnTo>
                    <a:pt x="72" y="50"/>
                  </a:lnTo>
                  <a:lnTo>
                    <a:pt x="81" y="53"/>
                  </a:lnTo>
                  <a:lnTo>
                    <a:pt x="93" y="55"/>
                  </a:lnTo>
                  <a:lnTo>
                    <a:pt x="106" y="58"/>
                  </a:lnTo>
                  <a:lnTo>
                    <a:pt x="119" y="58"/>
                  </a:lnTo>
                  <a:lnTo>
                    <a:pt x="133" y="55"/>
                  </a:lnTo>
                  <a:lnTo>
                    <a:pt x="147" y="52"/>
                  </a:lnTo>
                  <a:lnTo>
                    <a:pt x="160" y="46"/>
                  </a:lnTo>
                  <a:lnTo>
                    <a:pt x="175" y="40"/>
                  </a:lnTo>
                  <a:lnTo>
                    <a:pt x="190" y="34"/>
                  </a:lnTo>
                  <a:lnTo>
                    <a:pt x="208" y="26"/>
                  </a:lnTo>
                  <a:lnTo>
                    <a:pt x="218" y="21"/>
                  </a:lnTo>
                  <a:lnTo>
                    <a:pt x="227" y="16"/>
                  </a:lnTo>
                  <a:lnTo>
                    <a:pt x="235" y="13"/>
                  </a:lnTo>
                  <a:lnTo>
                    <a:pt x="243" y="9"/>
                  </a:lnTo>
                  <a:lnTo>
                    <a:pt x="250" y="7"/>
                  </a:lnTo>
                  <a:lnTo>
                    <a:pt x="256" y="5"/>
                  </a:lnTo>
                  <a:lnTo>
                    <a:pt x="261" y="2"/>
                  </a:lnTo>
                  <a:lnTo>
                    <a:pt x="264" y="0"/>
                  </a:lnTo>
                  <a:lnTo>
                    <a:pt x="262" y="5"/>
                  </a:lnTo>
                  <a:lnTo>
                    <a:pt x="260" y="9"/>
                  </a:lnTo>
                  <a:lnTo>
                    <a:pt x="257" y="14"/>
                  </a:lnTo>
                  <a:lnTo>
                    <a:pt x="254" y="19"/>
                  </a:lnTo>
                  <a:close/>
                </a:path>
              </a:pathLst>
            </a:custGeom>
            <a:solidFill>
              <a:srgbClr val="CC998C"/>
            </a:solidFill>
            <a:ln w="9525">
              <a:noFill/>
            </a:ln>
          </p:spPr>
          <p:txBody>
            <a:bodyPr/>
            <a:p>
              <a:endParaRPr lang="zh-CN" altLang="en-US"/>
            </a:p>
          </p:txBody>
        </p:sp>
        <p:sp>
          <p:nvSpPr>
            <p:cNvPr id="185432" name="未知"/>
            <p:cNvSpPr/>
            <p:nvPr/>
          </p:nvSpPr>
          <p:spPr>
            <a:xfrm>
              <a:off x="727" y="520"/>
              <a:ext cx="94" cy="104"/>
            </a:xfrm>
            <a:custGeom>
              <a:avLst/>
              <a:gdLst/>
              <a:ahLst/>
              <a:cxnLst/>
              <a:pathLst>
                <a:path w="188" h="209">
                  <a:moveTo>
                    <a:pt x="183" y="90"/>
                  </a:moveTo>
                  <a:lnTo>
                    <a:pt x="175" y="98"/>
                  </a:lnTo>
                  <a:lnTo>
                    <a:pt x="162" y="111"/>
                  </a:lnTo>
                  <a:lnTo>
                    <a:pt x="144" y="126"/>
                  </a:lnTo>
                  <a:lnTo>
                    <a:pt x="122" y="143"/>
                  </a:lnTo>
                  <a:lnTo>
                    <a:pt x="99" y="160"/>
                  </a:lnTo>
                  <a:lnTo>
                    <a:pt x="75" y="178"/>
                  </a:lnTo>
                  <a:lnTo>
                    <a:pt x="50" y="193"/>
                  </a:lnTo>
                  <a:lnTo>
                    <a:pt x="26" y="204"/>
                  </a:lnTo>
                  <a:lnTo>
                    <a:pt x="23" y="205"/>
                  </a:lnTo>
                  <a:lnTo>
                    <a:pt x="21" y="207"/>
                  </a:lnTo>
                  <a:lnTo>
                    <a:pt x="18" y="208"/>
                  </a:lnTo>
                  <a:lnTo>
                    <a:pt x="15" y="209"/>
                  </a:lnTo>
                  <a:lnTo>
                    <a:pt x="16" y="208"/>
                  </a:lnTo>
                  <a:lnTo>
                    <a:pt x="16" y="207"/>
                  </a:lnTo>
                  <a:lnTo>
                    <a:pt x="16" y="207"/>
                  </a:lnTo>
                  <a:lnTo>
                    <a:pt x="16" y="205"/>
                  </a:lnTo>
                  <a:lnTo>
                    <a:pt x="18" y="193"/>
                  </a:lnTo>
                  <a:lnTo>
                    <a:pt x="15" y="179"/>
                  </a:lnTo>
                  <a:lnTo>
                    <a:pt x="10" y="163"/>
                  </a:lnTo>
                  <a:lnTo>
                    <a:pt x="0" y="147"/>
                  </a:lnTo>
                  <a:lnTo>
                    <a:pt x="14" y="134"/>
                  </a:lnTo>
                  <a:lnTo>
                    <a:pt x="28" y="119"/>
                  </a:lnTo>
                  <a:lnTo>
                    <a:pt x="43" y="105"/>
                  </a:lnTo>
                  <a:lnTo>
                    <a:pt x="58" y="90"/>
                  </a:lnTo>
                  <a:lnTo>
                    <a:pt x="73" y="76"/>
                  </a:lnTo>
                  <a:lnTo>
                    <a:pt x="87" y="65"/>
                  </a:lnTo>
                  <a:lnTo>
                    <a:pt x="99" y="54"/>
                  </a:lnTo>
                  <a:lnTo>
                    <a:pt x="110" y="46"/>
                  </a:lnTo>
                  <a:lnTo>
                    <a:pt x="118" y="41"/>
                  </a:lnTo>
                  <a:lnTo>
                    <a:pt x="126" y="35"/>
                  </a:lnTo>
                  <a:lnTo>
                    <a:pt x="133" y="29"/>
                  </a:lnTo>
                  <a:lnTo>
                    <a:pt x="140" y="23"/>
                  </a:lnTo>
                  <a:lnTo>
                    <a:pt x="145" y="18"/>
                  </a:lnTo>
                  <a:lnTo>
                    <a:pt x="151" y="12"/>
                  </a:lnTo>
                  <a:lnTo>
                    <a:pt x="157" y="6"/>
                  </a:lnTo>
                  <a:lnTo>
                    <a:pt x="162" y="0"/>
                  </a:lnTo>
                  <a:lnTo>
                    <a:pt x="170" y="12"/>
                  </a:lnTo>
                  <a:lnTo>
                    <a:pt x="177" y="20"/>
                  </a:lnTo>
                  <a:lnTo>
                    <a:pt x="182" y="27"/>
                  </a:lnTo>
                  <a:lnTo>
                    <a:pt x="185" y="33"/>
                  </a:lnTo>
                  <a:lnTo>
                    <a:pt x="185" y="38"/>
                  </a:lnTo>
                  <a:lnTo>
                    <a:pt x="186" y="44"/>
                  </a:lnTo>
                  <a:lnTo>
                    <a:pt x="187" y="50"/>
                  </a:lnTo>
                  <a:lnTo>
                    <a:pt x="188" y="56"/>
                  </a:lnTo>
                  <a:lnTo>
                    <a:pt x="188" y="64"/>
                  </a:lnTo>
                  <a:lnTo>
                    <a:pt x="187" y="74"/>
                  </a:lnTo>
                  <a:lnTo>
                    <a:pt x="185" y="84"/>
                  </a:lnTo>
                  <a:lnTo>
                    <a:pt x="183" y="90"/>
                  </a:lnTo>
                  <a:close/>
                </a:path>
              </a:pathLst>
            </a:custGeom>
            <a:solidFill>
              <a:srgbClr val="CC998C"/>
            </a:solidFill>
            <a:ln w="9525">
              <a:noFill/>
            </a:ln>
          </p:spPr>
          <p:txBody>
            <a:bodyPr/>
            <a:p>
              <a:endParaRPr lang="zh-CN" altLang="en-US"/>
            </a:p>
          </p:txBody>
        </p:sp>
        <p:sp>
          <p:nvSpPr>
            <p:cNvPr id="185433" name="未知"/>
            <p:cNvSpPr/>
            <p:nvPr/>
          </p:nvSpPr>
          <p:spPr>
            <a:xfrm>
              <a:off x="324" y="678"/>
              <a:ext cx="79" cy="47"/>
            </a:xfrm>
            <a:custGeom>
              <a:avLst/>
              <a:gdLst/>
              <a:ahLst/>
              <a:cxnLst/>
              <a:pathLst>
                <a:path w="159" h="96">
                  <a:moveTo>
                    <a:pt x="151" y="96"/>
                  </a:moveTo>
                  <a:lnTo>
                    <a:pt x="153" y="86"/>
                  </a:lnTo>
                  <a:lnTo>
                    <a:pt x="156" y="77"/>
                  </a:lnTo>
                  <a:lnTo>
                    <a:pt x="157" y="68"/>
                  </a:lnTo>
                  <a:lnTo>
                    <a:pt x="159" y="60"/>
                  </a:lnTo>
                  <a:lnTo>
                    <a:pt x="131" y="53"/>
                  </a:lnTo>
                  <a:lnTo>
                    <a:pt x="103" y="44"/>
                  </a:lnTo>
                  <a:lnTo>
                    <a:pt x="76" y="35"/>
                  </a:lnTo>
                  <a:lnTo>
                    <a:pt x="52" y="24"/>
                  </a:lnTo>
                  <a:lnTo>
                    <a:pt x="31" y="15"/>
                  </a:lnTo>
                  <a:lnTo>
                    <a:pt x="15" y="7"/>
                  </a:lnTo>
                  <a:lnTo>
                    <a:pt x="4" y="2"/>
                  </a:lnTo>
                  <a:lnTo>
                    <a:pt x="0" y="0"/>
                  </a:lnTo>
                  <a:lnTo>
                    <a:pt x="3" y="2"/>
                  </a:lnTo>
                  <a:lnTo>
                    <a:pt x="9" y="10"/>
                  </a:lnTo>
                  <a:lnTo>
                    <a:pt x="20" y="22"/>
                  </a:lnTo>
                  <a:lnTo>
                    <a:pt x="36" y="36"/>
                  </a:lnTo>
                  <a:lnTo>
                    <a:pt x="58" y="52"/>
                  </a:lnTo>
                  <a:lnTo>
                    <a:pt x="83" y="68"/>
                  </a:lnTo>
                  <a:lnTo>
                    <a:pt x="114" y="83"/>
                  </a:lnTo>
                  <a:lnTo>
                    <a:pt x="151" y="96"/>
                  </a:lnTo>
                  <a:close/>
                </a:path>
              </a:pathLst>
            </a:custGeom>
            <a:solidFill>
              <a:srgbClr val="000000"/>
            </a:solidFill>
            <a:ln w="9525">
              <a:noFill/>
            </a:ln>
          </p:spPr>
          <p:txBody>
            <a:bodyPr/>
            <a:p>
              <a:endParaRPr lang="zh-CN" altLang="en-US"/>
            </a:p>
          </p:txBody>
        </p:sp>
        <p:sp>
          <p:nvSpPr>
            <p:cNvPr id="185434" name="未知"/>
            <p:cNvSpPr/>
            <p:nvPr/>
          </p:nvSpPr>
          <p:spPr>
            <a:xfrm>
              <a:off x="316" y="722"/>
              <a:ext cx="75" cy="47"/>
            </a:xfrm>
            <a:custGeom>
              <a:avLst/>
              <a:gdLst/>
              <a:ahLst/>
              <a:cxnLst/>
              <a:pathLst>
                <a:path w="151" h="92">
                  <a:moveTo>
                    <a:pt x="139" y="92"/>
                  </a:moveTo>
                  <a:lnTo>
                    <a:pt x="143" y="84"/>
                  </a:lnTo>
                  <a:lnTo>
                    <a:pt x="145" y="75"/>
                  </a:lnTo>
                  <a:lnTo>
                    <a:pt x="149" y="67"/>
                  </a:lnTo>
                  <a:lnTo>
                    <a:pt x="151" y="59"/>
                  </a:lnTo>
                  <a:lnTo>
                    <a:pt x="124" y="52"/>
                  </a:lnTo>
                  <a:lnTo>
                    <a:pt x="97" y="43"/>
                  </a:lnTo>
                  <a:lnTo>
                    <a:pt x="71" y="32"/>
                  </a:lnTo>
                  <a:lnTo>
                    <a:pt x="48" y="23"/>
                  </a:lnTo>
                  <a:lnTo>
                    <a:pt x="29" y="14"/>
                  </a:lnTo>
                  <a:lnTo>
                    <a:pt x="14" y="7"/>
                  </a:lnTo>
                  <a:lnTo>
                    <a:pt x="4" y="2"/>
                  </a:lnTo>
                  <a:lnTo>
                    <a:pt x="0" y="0"/>
                  </a:lnTo>
                  <a:lnTo>
                    <a:pt x="2" y="2"/>
                  </a:lnTo>
                  <a:lnTo>
                    <a:pt x="8" y="10"/>
                  </a:lnTo>
                  <a:lnTo>
                    <a:pt x="19" y="21"/>
                  </a:lnTo>
                  <a:lnTo>
                    <a:pt x="33" y="33"/>
                  </a:lnTo>
                  <a:lnTo>
                    <a:pt x="53" y="48"/>
                  </a:lnTo>
                  <a:lnTo>
                    <a:pt x="77" y="64"/>
                  </a:lnTo>
                  <a:lnTo>
                    <a:pt x="106" y="79"/>
                  </a:lnTo>
                  <a:lnTo>
                    <a:pt x="139" y="92"/>
                  </a:lnTo>
                  <a:close/>
                </a:path>
              </a:pathLst>
            </a:custGeom>
            <a:solidFill>
              <a:srgbClr val="000000"/>
            </a:solidFill>
            <a:ln w="9525">
              <a:noFill/>
            </a:ln>
          </p:spPr>
          <p:txBody>
            <a:bodyPr/>
            <a:p>
              <a:endParaRPr lang="zh-CN" altLang="en-US"/>
            </a:p>
          </p:txBody>
        </p:sp>
        <p:sp>
          <p:nvSpPr>
            <p:cNvPr id="185435" name="未知"/>
            <p:cNvSpPr/>
            <p:nvPr/>
          </p:nvSpPr>
          <p:spPr>
            <a:xfrm>
              <a:off x="308" y="767"/>
              <a:ext cx="67" cy="43"/>
            </a:xfrm>
            <a:custGeom>
              <a:avLst/>
              <a:gdLst/>
              <a:ahLst/>
              <a:cxnLst/>
              <a:pathLst>
                <a:path w="135" h="85">
                  <a:moveTo>
                    <a:pt x="120" y="85"/>
                  </a:moveTo>
                  <a:lnTo>
                    <a:pt x="123" y="77"/>
                  </a:lnTo>
                  <a:lnTo>
                    <a:pt x="128" y="69"/>
                  </a:lnTo>
                  <a:lnTo>
                    <a:pt x="131" y="62"/>
                  </a:lnTo>
                  <a:lnTo>
                    <a:pt x="135" y="54"/>
                  </a:lnTo>
                  <a:lnTo>
                    <a:pt x="110" y="46"/>
                  </a:lnTo>
                  <a:lnTo>
                    <a:pt x="85" y="38"/>
                  </a:lnTo>
                  <a:lnTo>
                    <a:pt x="62" y="29"/>
                  </a:lnTo>
                  <a:lnTo>
                    <a:pt x="42" y="19"/>
                  </a:lnTo>
                  <a:lnTo>
                    <a:pt x="24" y="12"/>
                  </a:lnTo>
                  <a:lnTo>
                    <a:pt x="12" y="6"/>
                  </a:lnTo>
                  <a:lnTo>
                    <a:pt x="4" y="1"/>
                  </a:lnTo>
                  <a:lnTo>
                    <a:pt x="0" y="0"/>
                  </a:lnTo>
                  <a:lnTo>
                    <a:pt x="2" y="2"/>
                  </a:lnTo>
                  <a:lnTo>
                    <a:pt x="7" y="8"/>
                  </a:lnTo>
                  <a:lnTo>
                    <a:pt x="16" y="18"/>
                  </a:lnTo>
                  <a:lnTo>
                    <a:pt x="29" y="30"/>
                  </a:lnTo>
                  <a:lnTo>
                    <a:pt x="45" y="44"/>
                  </a:lnTo>
                  <a:lnTo>
                    <a:pt x="66" y="57"/>
                  </a:lnTo>
                  <a:lnTo>
                    <a:pt x="91" y="71"/>
                  </a:lnTo>
                  <a:lnTo>
                    <a:pt x="120" y="85"/>
                  </a:lnTo>
                  <a:close/>
                </a:path>
              </a:pathLst>
            </a:custGeom>
            <a:solidFill>
              <a:srgbClr val="000000"/>
            </a:solidFill>
            <a:ln w="9525">
              <a:noFill/>
            </a:ln>
          </p:spPr>
          <p:txBody>
            <a:bodyPr/>
            <a:p>
              <a:endParaRPr lang="zh-CN" altLang="en-US"/>
            </a:p>
          </p:txBody>
        </p:sp>
        <p:sp>
          <p:nvSpPr>
            <p:cNvPr id="185436" name="未知"/>
            <p:cNvSpPr/>
            <p:nvPr/>
          </p:nvSpPr>
          <p:spPr>
            <a:xfrm>
              <a:off x="300" y="812"/>
              <a:ext cx="53" cy="36"/>
            </a:xfrm>
            <a:custGeom>
              <a:avLst/>
              <a:gdLst/>
              <a:ahLst/>
              <a:cxnLst/>
              <a:pathLst>
                <a:path w="106" h="71">
                  <a:moveTo>
                    <a:pt x="91" y="71"/>
                  </a:moveTo>
                  <a:lnTo>
                    <a:pt x="94" y="64"/>
                  </a:lnTo>
                  <a:lnTo>
                    <a:pt x="99" y="57"/>
                  </a:lnTo>
                  <a:lnTo>
                    <a:pt x="102" y="51"/>
                  </a:lnTo>
                  <a:lnTo>
                    <a:pt x="106" y="45"/>
                  </a:lnTo>
                  <a:lnTo>
                    <a:pt x="85" y="38"/>
                  </a:lnTo>
                  <a:lnTo>
                    <a:pt x="66" y="30"/>
                  </a:lnTo>
                  <a:lnTo>
                    <a:pt x="47" y="23"/>
                  </a:lnTo>
                  <a:lnTo>
                    <a:pt x="32" y="15"/>
                  </a:lnTo>
                  <a:lnTo>
                    <a:pt x="18" y="9"/>
                  </a:lnTo>
                  <a:lnTo>
                    <a:pt x="8" y="4"/>
                  </a:lnTo>
                  <a:lnTo>
                    <a:pt x="2" y="1"/>
                  </a:lnTo>
                  <a:lnTo>
                    <a:pt x="0" y="0"/>
                  </a:lnTo>
                  <a:lnTo>
                    <a:pt x="1" y="2"/>
                  </a:lnTo>
                  <a:lnTo>
                    <a:pt x="6" y="7"/>
                  </a:lnTo>
                  <a:lnTo>
                    <a:pt x="13" y="13"/>
                  </a:lnTo>
                  <a:lnTo>
                    <a:pt x="22" y="23"/>
                  </a:lnTo>
                  <a:lnTo>
                    <a:pt x="35" y="34"/>
                  </a:lnTo>
                  <a:lnTo>
                    <a:pt x="51" y="46"/>
                  </a:lnTo>
                  <a:lnTo>
                    <a:pt x="69" y="58"/>
                  </a:lnTo>
                  <a:lnTo>
                    <a:pt x="91" y="71"/>
                  </a:lnTo>
                  <a:close/>
                </a:path>
              </a:pathLst>
            </a:custGeom>
            <a:solidFill>
              <a:srgbClr val="000000"/>
            </a:solidFill>
            <a:ln w="9525">
              <a:noFill/>
            </a:ln>
          </p:spPr>
          <p:txBody>
            <a:bodyPr/>
            <a:p>
              <a:endParaRPr lang="zh-CN" altLang="en-US"/>
            </a:p>
          </p:txBody>
        </p:sp>
        <p:sp>
          <p:nvSpPr>
            <p:cNvPr id="185437" name="未知"/>
            <p:cNvSpPr/>
            <p:nvPr/>
          </p:nvSpPr>
          <p:spPr>
            <a:xfrm>
              <a:off x="292" y="857"/>
              <a:ext cx="40" cy="30"/>
            </a:xfrm>
            <a:custGeom>
              <a:avLst/>
              <a:gdLst/>
              <a:ahLst/>
              <a:cxnLst/>
              <a:pathLst>
                <a:path w="80" h="59">
                  <a:moveTo>
                    <a:pt x="69" y="59"/>
                  </a:moveTo>
                  <a:lnTo>
                    <a:pt x="71" y="54"/>
                  </a:lnTo>
                  <a:lnTo>
                    <a:pt x="75" y="47"/>
                  </a:lnTo>
                  <a:lnTo>
                    <a:pt x="78" y="41"/>
                  </a:lnTo>
                  <a:lnTo>
                    <a:pt x="80" y="35"/>
                  </a:lnTo>
                  <a:lnTo>
                    <a:pt x="64" y="28"/>
                  </a:lnTo>
                  <a:lnTo>
                    <a:pt x="49" y="23"/>
                  </a:lnTo>
                  <a:lnTo>
                    <a:pt x="36" y="17"/>
                  </a:lnTo>
                  <a:lnTo>
                    <a:pt x="23" y="11"/>
                  </a:lnTo>
                  <a:lnTo>
                    <a:pt x="14" y="6"/>
                  </a:lnTo>
                  <a:lnTo>
                    <a:pt x="6" y="3"/>
                  </a:lnTo>
                  <a:lnTo>
                    <a:pt x="1" y="1"/>
                  </a:lnTo>
                  <a:lnTo>
                    <a:pt x="0" y="0"/>
                  </a:lnTo>
                  <a:lnTo>
                    <a:pt x="1" y="1"/>
                  </a:lnTo>
                  <a:lnTo>
                    <a:pt x="4" y="4"/>
                  </a:lnTo>
                  <a:lnTo>
                    <a:pt x="9" y="11"/>
                  </a:lnTo>
                  <a:lnTo>
                    <a:pt x="17" y="18"/>
                  </a:lnTo>
                  <a:lnTo>
                    <a:pt x="26" y="27"/>
                  </a:lnTo>
                  <a:lnTo>
                    <a:pt x="38" y="38"/>
                  </a:lnTo>
                  <a:lnTo>
                    <a:pt x="53" y="48"/>
                  </a:lnTo>
                  <a:lnTo>
                    <a:pt x="69" y="59"/>
                  </a:lnTo>
                  <a:close/>
                </a:path>
              </a:pathLst>
            </a:custGeom>
            <a:solidFill>
              <a:srgbClr val="000000"/>
            </a:solidFill>
            <a:ln w="9525">
              <a:noFill/>
            </a:ln>
          </p:spPr>
          <p:txBody>
            <a:bodyPr/>
            <a:p>
              <a:endParaRPr lang="zh-CN" altLang="en-US"/>
            </a:p>
          </p:txBody>
        </p:sp>
        <p:sp>
          <p:nvSpPr>
            <p:cNvPr id="185438" name="未知"/>
            <p:cNvSpPr/>
            <p:nvPr/>
          </p:nvSpPr>
          <p:spPr>
            <a:xfrm>
              <a:off x="284" y="902"/>
              <a:ext cx="31" cy="25"/>
            </a:xfrm>
            <a:custGeom>
              <a:avLst/>
              <a:gdLst/>
              <a:ahLst/>
              <a:cxnLst/>
              <a:pathLst>
                <a:path w="61" h="50">
                  <a:moveTo>
                    <a:pt x="53" y="50"/>
                  </a:moveTo>
                  <a:lnTo>
                    <a:pt x="55" y="44"/>
                  </a:lnTo>
                  <a:lnTo>
                    <a:pt x="56" y="40"/>
                  </a:lnTo>
                  <a:lnTo>
                    <a:pt x="59" y="34"/>
                  </a:lnTo>
                  <a:lnTo>
                    <a:pt x="61" y="29"/>
                  </a:lnTo>
                  <a:lnTo>
                    <a:pt x="48" y="23"/>
                  </a:lnTo>
                  <a:lnTo>
                    <a:pt x="37" y="19"/>
                  </a:lnTo>
                  <a:lnTo>
                    <a:pt x="26" y="13"/>
                  </a:lnTo>
                  <a:lnTo>
                    <a:pt x="17" y="10"/>
                  </a:lnTo>
                  <a:lnTo>
                    <a:pt x="10" y="5"/>
                  </a:lnTo>
                  <a:lnTo>
                    <a:pt x="5" y="3"/>
                  </a:lnTo>
                  <a:lnTo>
                    <a:pt x="1" y="2"/>
                  </a:lnTo>
                  <a:lnTo>
                    <a:pt x="0" y="0"/>
                  </a:lnTo>
                  <a:lnTo>
                    <a:pt x="1" y="2"/>
                  </a:lnTo>
                  <a:lnTo>
                    <a:pt x="3" y="5"/>
                  </a:lnTo>
                  <a:lnTo>
                    <a:pt x="7" y="10"/>
                  </a:lnTo>
                  <a:lnTo>
                    <a:pt x="13" y="15"/>
                  </a:lnTo>
                  <a:lnTo>
                    <a:pt x="19" y="23"/>
                  </a:lnTo>
                  <a:lnTo>
                    <a:pt x="29" y="31"/>
                  </a:lnTo>
                  <a:lnTo>
                    <a:pt x="40" y="41"/>
                  </a:lnTo>
                  <a:lnTo>
                    <a:pt x="53" y="50"/>
                  </a:lnTo>
                  <a:close/>
                </a:path>
              </a:pathLst>
            </a:custGeom>
            <a:solidFill>
              <a:srgbClr val="000000"/>
            </a:solidFill>
            <a:ln w="9525">
              <a:noFill/>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9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22222E-6 -1.85185E-6 C -0.01337 -0.04537 -0.02674 -0.09051 -0.03125 -0.13194 C -0.03577 -0.17338 -0.02847 -0.21713 -0.02708 -0.24861 " pathEditMode="relative" ptsTypes="aaA">
                                      <p:cBhvr>
                                        <p:cTn id="10" dur="2000" fill="hold"/>
                                        <p:tgtEl>
                                          <p:spTgt spid="6968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5.55556E-7 1.38778E-17 C -0.01233 -0.03889 -0.02465 -0.07755 -0.02917 -0.11667 C -0.03368 -0.15579 -0.0276 -0.21482 -0.02708 -0.23472 " pathEditMode="relative" ptsTypes="aaA">
                                      <p:cBhvr>
                                        <p:cTn id="12" dur="2000" fill="hold"/>
                                        <p:tgtEl>
                                          <p:spTgt spid="697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69" name="标题 70657"/>
          <p:cNvSpPr>
            <a:spLocks noGrp="1"/>
          </p:cNvSpPr>
          <p:nvPr>
            <p:ph type="title"/>
          </p:nvPr>
        </p:nvSpPr>
        <p:spPr>
          <a:ln/>
        </p:spPr>
        <p:txBody>
          <a:bodyPr anchor="b"/>
          <a:p>
            <a:r>
              <a:rPr lang="en-US" altLang="zh-CN" dirty="0"/>
              <a:t>High Fidelity Prototyping</a:t>
            </a:r>
            <a:endParaRPr lang="zh-CN" altLang="en-US" dirty="0"/>
          </a:p>
        </p:txBody>
      </p:sp>
      <p:sp>
        <p:nvSpPr>
          <p:cNvPr id="186370" name="文本占位符 70658"/>
          <p:cNvSpPr>
            <a:spLocks noGrp="1"/>
          </p:cNvSpPr>
          <p:nvPr>
            <p:ph idx="1"/>
          </p:nvPr>
        </p:nvSpPr>
        <p:spPr>
          <a:ln/>
        </p:spPr>
        <p:txBody>
          <a:bodyPr anchor="t"/>
          <a:p>
            <a:r>
              <a:rPr lang="en-US" altLang="zh-CN" dirty="0"/>
              <a:t>Closer to reality</a:t>
            </a:r>
            <a:endParaRPr lang="en-US" altLang="zh-CN" dirty="0"/>
          </a:p>
          <a:p>
            <a:r>
              <a:rPr lang="en-US" altLang="zh-CN" dirty="0"/>
              <a:t>Greater design requirements</a:t>
            </a:r>
            <a:endParaRPr lang="en-US" altLang="zh-CN" dirty="0"/>
          </a:p>
          <a:p>
            <a:r>
              <a:rPr lang="en-US" altLang="zh-CN" dirty="0"/>
              <a:t>More development time</a:t>
            </a:r>
            <a:endParaRPr lang="en-US" altLang="zh-CN" dirty="0"/>
          </a:p>
          <a:p>
            <a:r>
              <a:rPr lang="en-US" altLang="zh-CN" dirty="0"/>
              <a:t>Can serve as a reference platform for other groups (Engineering, QA, Marketing)</a:t>
            </a:r>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Title 1"/>
          <p:cNvSpPr>
            <a:spLocks noGrp="1"/>
          </p:cNvSpPr>
          <p:nvPr>
            <p:ph type="title" idx="4294967295"/>
          </p:nvPr>
        </p:nvSpPr>
        <p:spPr>
          <a:ln/>
        </p:spPr>
        <p:txBody>
          <a:bodyPr wrap="square" lIns="0" tIns="0" rIns="115725" bIns="0" anchor="b"/>
          <a:p>
            <a:pPr marL="161925"/>
            <a:r>
              <a:rPr lang="en-US" altLang="zh-CN" dirty="0"/>
              <a:t>High Fidelity</a:t>
            </a:r>
            <a:endParaRPr lang="en-US" altLang="zh-CN" dirty="0"/>
          </a:p>
        </p:txBody>
      </p:sp>
      <p:pic>
        <p:nvPicPr>
          <p:cNvPr id="187394" name="Picture 3" descr="Brand X.png"/>
          <p:cNvPicPr>
            <a:picLocks noChangeAspect="1"/>
          </p:cNvPicPr>
          <p:nvPr/>
        </p:nvPicPr>
        <p:blipFill>
          <a:blip r:embed="rId1"/>
          <a:srcRect b="23438"/>
          <a:stretch>
            <a:fillRect/>
          </a:stretch>
        </p:blipFill>
        <p:spPr>
          <a:xfrm>
            <a:off x="742950" y="857250"/>
            <a:ext cx="7658100" cy="5251450"/>
          </a:xfrm>
          <a:prstGeom prst="rect">
            <a:avLst/>
          </a:prstGeom>
          <a:noFill/>
          <a:ln w="9525">
            <a:noFill/>
          </a:ln>
        </p:spPr>
      </p:pic>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7" name="标题 49153"/>
          <p:cNvSpPr>
            <a:spLocks noGrp="1"/>
          </p:cNvSpPr>
          <p:nvPr>
            <p:ph type="title"/>
          </p:nvPr>
        </p:nvSpPr>
        <p:spPr>
          <a:ln/>
        </p:spPr>
        <p:txBody>
          <a:bodyPr anchor="b"/>
          <a:p>
            <a:r>
              <a:rPr lang="en-US" altLang="zh-CN"/>
              <a:t>Chapter 6  Interaction Design</a:t>
            </a:r>
            <a:endParaRPr lang="en-US" altLang="zh-CN"/>
          </a:p>
        </p:txBody>
      </p:sp>
      <p:sp>
        <p:nvSpPr>
          <p:cNvPr id="49155" name="文本占位符 49154"/>
          <p:cNvSpPr>
            <a:spLocks noGrp="1"/>
          </p:cNvSpPr>
          <p:nvPr>
            <p:ph idx="1"/>
          </p:nvPr>
        </p:nvSpPr>
        <p:spPr/>
        <p:txBody>
          <a:bodyPr/>
          <a:p>
            <a:pPr algn="ctr" fontAlgn="base">
              <a:buNone/>
            </a:pPr>
            <a:r>
              <a:rPr lang="en-US" altLang="zh-CN" sz="4800" strike="noStrike" noProof="1">
                <a:solidFill>
                  <a:srgbClr val="1CE43D"/>
                </a:solidFill>
                <a:effectLst>
                  <a:outerShdw blurRad="38100" dist="38100" dir="2700000">
                    <a:srgbClr val="C0C0C0"/>
                  </a:outerShdw>
                </a:effectLst>
                <a:latin typeface="Comic Sans MS" panose="030F0702030302020204" pitchFamily="66" charset="0"/>
              </a:rPr>
              <a:t>Thank</a:t>
            </a:r>
            <a:r>
              <a:rPr lang="en-US" altLang="zh-CN" sz="8000" strike="noStrike" noProof="1">
                <a:solidFill>
                  <a:srgbClr val="1CE43D"/>
                </a:solidFill>
                <a:effectLst>
                  <a:outerShdw blurRad="38100" dist="38100" dir="2700000">
                    <a:srgbClr val="C0C0C0"/>
                  </a:outerShdw>
                </a:effectLst>
                <a:latin typeface="Comic Sans MS" panose="030F0702030302020204" pitchFamily="66" charset="0"/>
              </a:rPr>
              <a:t> </a:t>
            </a:r>
            <a:r>
              <a:rPr lang="en-US" altLang="zh-CN" sz="5400" strike="noStrike" noProof="1">
                <a:solidFill>
                  <a:srgbClr val="1CE43D"/>
                </a:solidFill>
                <a:effectLst>
                  <a:outerShdw blurRad="38100" dist="38100" dir="2700000">
                    <a:srgbClr val="C0C0C0"/>
                  </a:outerShdw>
                </a:effectLst>
                <a:latin typeface="Comic Sans MS" panose="030F0702030302020204" pitchFamily="66" charset="0"/>
              </a:rPr>
              <a:t>you</a:t>
            </a:r>
            <a:r>
              <a:rPr lang="zh-CN" altLang="en-US" sz="5400" strike="noStrike" noProof="1">
                <a:solidFill>
                  <a:srgbClr val="1CE43D"/>
                </a:solidFill>
                <a:effectLst>
                  <a:outerShdw blurRad="38100" dist="38100" dir="2700000">
                    <a:srgbClr val="C0C0C0"/>
                  </a:outerShdw>
                </a:effectLst>
                <a:latin typeface="Comic Sans MS" panose="030F0702030302020204" pitchFamily="66" charset="0"/>
              </a:rPr>
              <a:t>！</a:t>
            </a:r>
            <a:endParaRPr lang="zh-CN" altLang="en-US" sz="5400" strike="noStrike" noProof="1">
              <a:solidFill>
                <a:srgbClr val="1CE43D"/>
              </a:solidFill>
              <a:effectLst>
                <a:outerShdw blurRad="38100" dist="38100" dir="2700000">
                  <a:srgbClr val="C0C0C0"/>
                </a:outerShdw>
              </a:effectLst>
              <a:latin typeface="Comic Sans MS" panose="030F0702030302020204"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a:ln/>
        </p:spPr>
        <p:txBody>
          <a:bodyPr anchor="b"/>
          <a:p>
            <a:r>
              <a:rPr lang="zh-CN" altLang="en-US"/>
              <a:t>Step 3: Determine </a:t>
            </a:r>
            <a:r>
              <a:rPr lang="en-US" altLang="zh-CN"/>
              <a:t>F</a:t>
            </a:r>
            <a:r>
              <a:rPr lang="zh-CN" altLang="en-US"/>
              <a:t>unctional </a:t>
            </a:r>
            <a:r>
              <a:rPr lang="en-US" altLang="zh-CN"/>
              <a:t>G</a:t>
            </a:r>
            <a:r>
              <a:rPr lang="zh-CN" altLang="en-US"/>
              <a:t>roups and </a:t>
            </a:r>
            <a:r>
              <a:rPr lang="en-US" altLang="zh-CN"/>
              <a:t>H</a:t>
            </a:r>
            <a:r>
              <a:rPr lang="zh-CN" altLang="en-US"/>
              <a:t>ierarchy</a:t>
            </a:r>
            <a:endParaRPr lang="zh-CN" altLang="en-US"/>
          </a:p>
        </p:txBody>
      </p:sp>
      <p:sp>
        <p:nvSpPr>
          <p:cNvPr id="24578" name="内容占位符 2"/>
          <p:cNvSpPr>
            <a:spLocks noGrp="1"/>
          </p:cNvSpPr>
          <p:nvPr>
            <p:ph idx="1"/>
          </p:nvPr>
        </p:nvSpPr>
        <p:spPr>
          <a:ln/>
        </p:spPr>
        <p:txBody>
          <a:bodyPr anchor="t"/>
          <a:p>
            <a:r>
              <a:rPr lang="en-US" altLang="zh-CN"/>
              <a:t>I</a:t>
            </a:r>
            <a:r>
              <a:rPr lang="zh-CN" altLang="en-US"/>
              <a:t>t</a:t>
            </a:r>
            <a:r>
              <a:rPr lang="en-US" altLang="zh-CN"/>
              <a:t>'</a:t>
            </a:r>
            <a:r>
              <a:rPr lang="zh-CN" altLang="en-US"/>
              <a:t>s important to organize data and functions into top-level container elements</a:t>
            </a:r>
            <a:r>
              <a:rPr lang="en-US" altLang="zh-CN"/>
              <a:t>.</a:t>
            </a:r>
            <a:endParaRPr lang="en-US" altLang="zh-CN"/>
          </a:p>
          <a:p>
            <a:r>
              <a:rPr lang="en-US" altLang="zh-CN"/>
              <a:t>Such as screens, frames, and panes.</a:t>
            </a:r>
            <a:endParaRPr lang="en-US" altLang="zh-CN"/>
          </a:p>
          <a:p>
            <a:r>
              <a:rPr lang="en-US" altLang="zh-CN"/>
              <a:t>Consider which primary screens or states the product requires.</a:t>
            </a:r>
            <a:endParaRPr lang="en-US" altLang="zh-CN"/>
          </a:p>
          <a:p>
            <a:r>
              <a:rPr lang="en-US" altLang="zh-CN"/>
              <a:t>When grouping functional and data elements, consider how they should be arranged given the product’s platform, posture, screen size, form factor, and input methods.</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a:ln/>
        </p:spPr>
        <p:txBody>
          <a:bodyPr anchor="b"/>
          <a:p>
            <a:r>
              <a:rPr lang="en-US" altLang="zh-CN"/>
              <a:t>Step 4: Sketch the Interaction Framework</a:t>
            </a:r>
            <a:endParaRPr lang="en-US" altLang="zh-CN"/>
          </a:p>
        </p:txBody>
      </p:sp>
      <p:sp>
        <p:nvSpPr>
          <p:cNvPr id="26626" name="内容占位符 2"/>
          <p:cNvSpPr>
            <a:spLocks noGrp="1"/>
          </p:cNvSpPr>
          <p:nvPr>
            <p:ph idx="1"/>
          </p:nvPr>
        </p:nvSpPr>
        <p:spPr>
          <a:ln/>
        </p:spPr>
        <p:txBody>
          <a:bodyPr anchor="t"/>
          <a:p>
            <a:r>
              <a:rPr lang="en-US" altLang="zh-CN"/>
              <a:t>R</a:t>
            </a:r>
            <a:r>
              <a:rPr lang="zh-CN" altLang="en-US"/>
              <a:t>ectangles phase</a:t>
            </a:r>
            <a:endParaRPr lang="zh-CN" altLang="en-US"/>
          </a:p>
        </p:txBody>
      </p:sp>
      <p:pic>
        <p:nvPicPr>
          <p:cNvPr id="26627" name="图片 1"/>
          <p:cNvPicPr>
            <a:picLocks noChangeAspect="1"/>
          </p:cNvPicPr>
          <p:nvPr/>
        </p:nvPicPr>
        <p:blipFill>
          <a:blip r:embed="rId1"/>
          <a:stretch>
            <a:fillRect/>
          </a:stretch>
        </p:blipFill>
        <p:spPr>
          <a:xfrm>
            <a:off x="1649413" y="2159000"/>
            <a:ext cx="5456237" cy="4538663"/>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ln/>
        </p:spPr>
        <p:txBody>
          <a:bodyPr anchor="b"/>
          <a:p>
            <a:r>
              <a:rPr lang="zh-CN" altLang="en-US"/>
              <a:t>Step 5: Construct </a:t>
            </a:r>
            <a:r>
              <a:rPr lang="en-US" altLang="zh-CN"/>
              <a:t>K</a:t>
            </a:r>
            <a:r>
              <a:rPr lang="zh-CN" altLang="en-US"/>
              <a:t>ey </a:t>
            </a:r>
            <a:r>
              <a:rPr lang="en-US" altLang="zh-CN"/>
              <a:t>P</a:t>
            </a:r>
            <a:r>
              <a:rPr lang="zh-CN" altLang="en-US"/>
              <a:t>ath </a:t>
            </a:r>
            <a:r>
              <a:rPr lang="en-US" altLang="zh-CN"/>
              <a:t>S</a:t>
            </a:r>
            <a:r>
              <a:rPr lang="zh-CN" altLang="en-US"/>
              <a:t>cenarios</a:t>
            </a:r>
            <a:endParaRPr lang="zh-CN" altLang="en-US"/>
          </a:p>
        </p:txBody>
      </p:sp>
      <p:sp>
        <p:nvSpPr>
          <p:cNvPr id="27650" name="内容占位符 2"/>
          <p:cNvSpPr>
            <a:spLocks noGrp="1"/>
          </p:cNvSpPr>
          <p:nvPr>
            <p:ph idx="1"/>
          </p:nvPr>
        </p:nvSpPr>
        <p:spPr>
          <a:xfrm>
            <a:off x="457200" y="1593850"/>
            <a:ext cx="8229600" cy="4876800"/>
          </a:xfrm>
          <a:ln/>
        </p:spPr>
        <p:txBody>
          <a:bodyPr anchor="t"/>
          <a:p>
            <a:pPr>
              <a:spcBef>
                <a:spcPct val="0"/>
              </a:spcBef>
            </a:pPr>
            <a:r>
              <a:rPr lang="zh-CN" altLang="en-US" sz="2800"/>
              <a:t>A </a:t>
            </a:r>
            <a:r>
              <a:rPr lang="zh-CN" altLang="en-US" sz="2800" i="1"/>
              <a:t>key path scenario</a:t>
            </a:r>
            <a:r>
              <a:rPr lang="zh-CN" altLang="en-US" sz="2800"/>
              <a:t> describes how the persona interacts with the product, using the vocabulary of the interaction framework.</a:t>
            </a:r>
            <a:endParaRPr lang="zh-CN" altLang="en-US" sz="2800"/>
          </a:p>
          <a:p>
            <a:pPr>
              <a:spcBef>
                <a:spcPct val="0"/>
              </a:spcBef>
            </a:pPr>
            <a:r>
              <a:rPr lang="zh-CN" altLang="en-US" sz="2800"/>
              <a:t>These scenarios depict the primary pathways through the interface that the persona takes with the greatest frequency, often on a daily basis.</a:t>
            </a:r>
            <a:endParaRPr lang="zh-CN" altLang="en-US" sz="2800"/>
          </a:p>
          <a:p>
            <a:pPr>
              <a:spcBef>
                <a:spcPct val="0"/>
              </a:spcBef>
            </a:pPr>
            <a:r>
              <a:rPr lang="en-US" altLang="zh-CN" sz="2800"/>
              <a:t>K</a:t>
            </a:r>
            <a:r>
              <a:rPr lang="zh-CN" altLang="en-US" sz="2800"/>
              <a:t>ey path scenarios focusing on task details broadly described and hinted at in the context scenarios.</a:t>
            </a:r>
            <a:endParaRPr lang="zh-CN" altLang="en-US" sz="2800"/>
          </a:p>
          <a:p>
            <a:pPr>
              <a:spcBef>
                <a:spcPct val="0"/>
              </a:spcBef>
            </a:pPr>
            <a:r>
              <a:rPr lang="en-US" altLang="zh-CN" sz="2800"/>
              <a:t>K</a:t>
            </a:r>
            <a:r>
              <a:rPr lang="zh-CN" altLang="en-US" sz="2800"/>
              <a:t>ey path scenarios must describe in detail the behavior of each major interaction and provide a walkthrough of each major pathway.</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ln/>
        </p:spPr>
        <p:txBody>
          <a:bodyPr anchor="b"/>
          <a:p>
            <a:r>
              <a:rPr lang="zh-CN" altLang="en-US"/>
              <a:t>Step 5: Construct </a:t>
            </a:r>
            <a:r>
              <a:rPr lang="en-US" altLang="zh-CN"/>
              <a:t>K</a:t>
            </a:r>
            <a:r>
              <a:rPr lang="zh-CN" altLang="en-US"/>
              <a:t>ey </a:t>
            </a:r>
            <a:r>
              <a:rPr lang="en-US" altLang="zh-CN"/>
              <a:t>P</a:t>
            </a:r>
            <a:r>
              <a:rPr lang="zh-CN" altLang="en-US"/>
              <a:t>ath </a:t>
            </a:r>
            <a:r>
              <a:rPr lang="en-US" altLang="zh-CN"/>
              <a:t>S</a:t>
            </a:r>
            <a:r>
              <a:rPr lang="zh-CN" altLang="en-US"/>
              <a:t>cenarios</a:t>
            </a:r>
            <a:endParaRPr lang="zh-CN" altLang="en-US"/>
          </a:p>
        </p:txBody>
      </p:sp>
      <p:sp>
        <p:nvSpPr>
          <p:cNvPr id="28674" name="内容占位符 2"/>
          <p:cNvSpPr>
            <a:spLocks noGrp="1"/>
          </p:cNvSpPr>
          <p:nvPr>
            <p:ph idx="1"/>
          </p:nvPr>
        </p:nvSpPr>
        <p:spPr>
          <a:ln/>
        </p:spPr>
        <p:txBody>
          <a:bodyPr anchor="t"/>
          <a:p>
            <a:r>
              <a:rPr lang="zh-CN" altLang="en-US"/>
              <a:t>Storyboarding</a:t>
            </a:r>
            <a:endParaRPr lang="zh-CN" altLang="en-US"/>
          </a:p>
          <a:p>
            <a:pPr lvl="1"/>
            <a:r>
              <a:rPr lang="zh-CN" altLang="en-US"/>
              <a:t>By using a sequence of low-fidelity sketches accompanied by the narrative of the key path scenario, you can richly portray how a proposed design solution helps personas accomplish their goals</a:t>
            </a:r>
            <a:endParaRPr lang="zh-CN" altLang="en-US"/>
          </a:p>
          <a:p>
            <a:pPr lvl="1"/>
            <a:r>
              <a:rPr lang="zh-CN" altLang="en-US"/>
              <a:t>This technique of storyboarding is borrowed from filmmaking and cartooning, where a  </a:t>
            </a:r>
            <a:r>
              <a:rPr lang="en-US" altLang="zh-CN"/>
              <a:t>s</a:t>
            </a:r>
            <a:r>
              <a:rPr lang="zh-CN" altLang="en-US"/>
              <a:t>imilar process is used to plan and evaluate ideas without having to deal with the cost and labor of shooting actual film.</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ln/>
        </p:spPr>
        <p:txBody>
          <a:bodyPr anchor="b"/>
          <a:p>
            <a:r>
              <a:rPr lang="zh-CN" altLang="en-US">
                <a:sym typeface="宋体" panose="02010600030101010101" pitchFamily="2" charset="-122"/>
              </a:rPr>
              <a:t>Step 5: Construct </a:t>
            </a:r>
            <a:r>
              <a:rPr lang="en-US" altLang="zh-CN">
                <a:sym typeface="宋体" panose="02010600030101010101" pitchFamily="2" charset="-122"/>
              </a:rPr>
              <a:t>K</a:t>
            </a:r>
            <a:r>
              <a:rPr lang="zh-CN" altLang="en-US">
                <a:sym typeface="宋体" panose="02010600030101010101" pitchFamily="2" charset="-122"/>
              </a:rPr>
              <a:t>ey </a:t>
            </a:r>
            <a:r>
              <a:rPr lang="en-US" altLang="zh-CN">
                <a:sym typeface="宋体" panose="02010600030101010101" pitchFamily="2" charset="-122"/>
              </a:rPr>
              <a:t>P</a:t>
            </a:r>
            <a:r>
              <a:rPr lang="zh-CN" altLang="en-US">
                <a:sym typeface="宋体" panose="02010600030101010101" pitchFamily="2" charset="-122"/>
              </a:rPr>
              <a:t>ath </a:t>
            </a:r>
            <a:r>
              <a:rPr lang="en-US" altLang="zh-CN">
                <a:sym typeface="宋体" panose="02010600030101010101" pitchFamily="2" charset="-122"/>
              </a:rPr>
              <a:t>S</a:t>
            </a:r>
            <a:r>
              <a:rPr lang="zh-CN" altLang="en-US">
                <a:sym typeface="宋体" panose="02010600030101010101" pitchFamily="2" charset="-122"/>
              </a:rPr>
              <a:t>cenarios</a:t>
            </a:r>
            <a:endParaRPr lang="zh-CN" altLang="en-US"/>
          </a:p>
        </p:txBody>
      </p:sp>
      <p:sp>
        <p:nvSpPr>
          <p:cNvPr id="29698" name="内容占位符 2"/>
          <p:cNvSpPr>
            <a:spLocks noGrp="1"/>
          </p:cNvSpPr>
          <p:nvPr>
            <p:ph idx="1"/>
          </p:nvPr>
        </p:nvSpPr>
        <p:spPr>
          <a:xfrm>
            <a:off x="457200" y="1384300"/>
            <a:ext cx="8229600" cy="4530725"/>
          </a:xfrm>
          <a:ln/>
        </p:spPr>
        <p:txBody>
          <a:bodyPr anchor="t"/>
          <a:p>
            <a:r>
              <a:rPr lang="zh-CN" altLang="en-US"/>
              <a:t>Storyboarding</a:t>
            </a:r>
            <a:endParaRPr lang="zh-CN" altLang="en-US"/>
          </a:p>
          <a:p>
            <a:pPr lvl="1"/>
            <a:r>
              <a:rPr lang="zh-CN" altLang="en-US"/>
              <a:t>provides a reality check of the interactions</a:t>
            </a:r>
            <a:r>
              <a:rPr lang="en-US" altLang="zh-CN"/>
              <a:t>' </a:t>
            </a:r>
            <a:r>
              <a:rPr lang="zh-CN" altLang="en-US"/>
              <a:t>coherence and flow.</a:t>
            </a:r>
            <a:endParaRPr lang="zh-CN" altLang="en-US"/>
          </a:p>
        </p:txBody>
      </p:sp>
      <p:pic>
        <p:nvPicPr>
          <p:cNvPr id="29699" name="图片 3"/>
          <p:cNvPicPr>
            <a:picLocks noChangeAspect="1"/>
          </p:cNvPicPr>
          <p:nvPr/>
        </p:nvPicPr>
        <p:blipFill>
          <a:blip r:embed="rId1"/>
          <a:stretch>
            <a:fillRect/>
          </a:stretch>
        </p:blipFill>
        <p:spPr>
          <a:xfrm>
            <a:off x="2108200" y="2844800"/>
            <a:ext cx="4719638" cy="3538538"/>
          </a:xfrm>
          <a:prstGeom prst="rect">
            <a:avLst/>
          </a:prstGeom>
          <a:noFill/>
          <a:ln w="9525">
            <a:noFill/>
          </a:ln>
        </p:spPr>
      </p:pic>
      <p:sp>
        <p:nvSpPr>
          <p:cNvPr id="29700" name="文本框 4"/>
          <p:cNvSpPr txBox="1"/>
          <p:nvPr/>
        </p:nvSpPr>
        <p:spPr>
          <a:xfrm>
            <a:off x="1631950" y="6454775"/>
            <a:ext cx="5880100" cy="246063"/>
          </a:xfrm>
          <a:prstGeom prst="rect">
            <a:avLst/>
          </a:prstGeom>
          <a:noFill/>
          <a:ln w="9525">
            <a:noFill/>
          </a:ln>
        </p:spPr>
        <p:txBody>
          <a:bodyPr anchor="t">
            <a:spAutoFit/>
          </a:bodyPr>
          <a:p>
            <a:r>
              <a:rPr lang="zh-CN" altLang="en-US" sz="1000">
                <a:latin typeface="Arial" panose="020B0604020202020204" pitchFamily="34" charset="0"/>
                <a:ea typeface="宋体" panose="02010600030101010101" pitchFamily="2" charset="-122"/>
              </a:rPr>
              <a:t>A more evolved Framework rendering from the Cross Country TravCorps job search web application</a:t>
            </a:r>
            <a:endParaRPr lang="zh-CN" altLang="en-US" sz="1000">
              <a:latin typeface="Arial" panose="020B0604020202020204" pitchFamily="34" charset="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ln/>
        </p:spPr>
        <p:txBody>
          <a:bodyPr anchor="b"/>
          <a:p>
            <a:r>
              <a:rPr lang="zh-CN" altLang="en-US">
                <a:sym typeface="宋体" panose="02010600030101010101" pitchFamily="2" charset="-122"/>
              </a:rPr>
              <a:t>Step 5: Construct </a:t>
            </a:r>
            <a:r>
              <a:rPr lang="en-US" altLang="zh-CN">
                <a:sym typeface="宋体" panose="02010600030101010101" pitchFamily="2" charset="-122"/>
              </a:rPr>
              <a:t>K</a:t>
            </a:r>
            <a:r>
              <a:rPr lang="zh-CN" altLang="en-US">
                <a:sym typeface="宋体" panose="02010600030101010101" pitchFamily="2" charset="-122"/>
              </a:rPr>
              <a:t>ey </a:t>
            </a:r>
            <a:r>
              <a:rPr lang="en-US" altLang="zh-CN">
                <a:sym typeface="宋体" panose="02010600030101010101" pitchFamily="2" charset="-122"/>
              </a:rPr>
              <a:t>P</a:t>
            </a:r>
            <a:r>
              <a:rPr lang="zh-CN" altLang="en-US">
                <a:sym typeface="宋体" panose="02010600030101010101" pitchFamily="2" charset="-122"/>
              </a:rPr>
              <a:t>ath </a:t>
            </a:r>
            <a:r>
              <a:rPr lang="en-US" altLang="zh-CN">
                <a:sym typeface="宋体" panose="02010600030101010101" pitchFamily="2" charset="-122"/>
              </a:rPr>
              <a:t>S</a:t>
            </a:r>
            <a:r>
              <a:rPr lang="zh-CN" altLang="en-US">
                <a:sym typeface="宋体" panose="02010600030101010101" pitchFamily="2" charset="-122"/>
              </a:rPr>
              <a:t>cenarios</a:t>
            </a:r>
            <a:endParaRPr lang="zh-CN" altLang="en-US"/>
          </a:p>
        </p:txBody>
      </p:sp>
      <p:sp>
        <p:nvSpPr>
          <p:cNvPr id="30722" name="内容占位符 2"/>
          <p:cNvSpPr>
            <a:spLocks noGrp="1"/>
          </p:cNvSpPr>
          <p:nvPr>
            <p:ph idx="1"/>
          </p:nvPr>
        </p:nvSpPr>
        <p:spPr>
          <a:ln/>
        </p:spPr>
        <p:txBody>
          <a:bodyPr anchor="t"/>
          <a:p>
            <a:r>
              <a:rPr lang="zh-CN" altLang="en-US"/>
              <a:t>Process variations and iteration</a:t>
            </a:r>
            <a:endParaRPr lang="zh-CN" altLang="en-US"/>
          </a:p>
          <a:p>
            <a:pPr lvl="1"/>
            <a:r>
              <a:rPr lang="zh-CN" altLang="en-US"/>
              <a:t>It is common to move back and forth between steps and to iterate the whole process several times until you have a solid design solution.</a:t>
            </a:r>
            <a:endParaRPr lang="zh-CN" altLang="en-US"/>
          </a:p>
          <a:p>
            <a:pPr lvl="1"/>
            <a:r>
              <a:rPr lang="zh-CN" altLang="en-US"/>
              <a:t>Depending on how you think, you have a couple of different ways to approach Steps 3 through 5.</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6145"/>
          <p:cNvSpPr>
            <a:spLocks noGrp="1"/>
          </p:cNvSpPr>
          <p:nvPr>
            <p:ph type="title"/>
          </p:nvPr>
        </p:nvSpPr>
        <p:spPr>
          <a:ln/>
        </p:spPr>
        <p:txBody>
          <a:bodyPr anchor="b"/>
          <a:p>
            <a:r>
              <a:rPr lang="en-US" altLang="zh-CN"/>
              <a:t>Contents</a:t>
            </a:r>
            <a:endParaRPr lang="en-US" altLang="zh-CN"/>
          </a:p>
        </p:txBody>
      </p:sp>
      <p:sp>
        <p:nvSpPr>
          <p:cNvPr id="7170" name="文本占位符 6146"/>
          <p:cNvSpPr>
            <a:spLocks noGrp="1"/>
          </p:cNvSpPr>
          <p:nvPr>
            <p:ph idx="1"/>
          </p:nvPr>
        </p:nvSpPr>
        <p:spPr>
          <a:ln/>
        </p:spPr>
        <p:txBody>
          <a:bodyPr anchor="t"/>
          <a:p>
            <a:r>
              <a:rPr lang="en-US" altLang="zh-CN"/>
              <a:t>6.1 Design Framework </a:t>
            </a:r>
            <a:endParaRPr lang="en-US" altLang="zh-CN"/>
          </a:p>
          <a:p>
            <a:r>
              <a:rPr lang="en-US" altLang="zh-CN"/>
              <a:t>6.2 Design Techniques and Rules</a:t>
            </a:r>
            <a:endParaRPr lang="en-US" altLang="zh-CN"/>
          </a:p>
          <a:p>
            <a:r>
              <a:rPr lang="en-US" altLang="zh-CN"/>
              <a:t>6.3 Design Details</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ln/>
        </p:spPr>
        <p:txBody>
          <a:bodyPr anchor="b"/>
          <a:p>
            <a:r>
              <a:rPr lang="zh-CN" altLang="en-US">
                <a:sym typeface="宋体" panose="02010600030101010101" pitchFamily="2" charset="-122"/>
              </a:rPr>
              <a:t>Step 5: Construct </a:t>
            </a:r>
            <a:r>
              <a:rPr lang="en-US" altLang="zh-CN">
                <a:sym typeface="宋体" panose="02010600030101010101" pitchFamily="2" charset="-122"/>
              </a:rPr>
              <a:t>K</a:t>
            </a:r>
            <a:r>
              <a:rPr lang="zh-CN" altLang="en-US">
                <a:sym typeface="宋体" panose="02010600030101010101" pitchFamily="2" charset="-122"/>
              </a:rPr>
              <a:t>ey </a:t>
            </a:r>
            <a:r>
              <a:rPr lang="en-US" altLang="zh-CN">
                <a:sym typeface="宋体" panose="02010600030101010101" pitchFamily="2" charset="-122"/>
              </a:rPr>
              <a:t>P</a:t>
            </a:r>
            <a:r>
              <a:rPr lang="zh-CN" altLang="en-US">
                <a:sym typeface="宋体" panose="02010600030101010101" pitchFamily="2" charset="-122"/>
              </a:rPr>
              <a:t>ath </a:t>
            </a:r>
            <a:r>
              <a:rPr lang="en-US" altLang="zh-CN">
                <a:sym typeface="宋体" panose="02010600030101010101" pitchFamily="2" charset="-122"/>
              </a:rPr>
              <a:t>S</a:t>
            </a:r>
            <a:r>
              <a:rPr lang="zh-CN" altLang="en-US">
                <a:sym typeface="宋体" panose="02010600030101010101" pitchFamily="2" charset="-122"/>
              </a:rPr>
              <a:t>cenarios</a:t>
            </a:r>
            <a:endParaRPr lang="zh-CN" altLang="en-US"/>
          </a:p>
        </p:txBody>
      </p:sp>
      <p:sp>
        <p:nvSpPr>
          <p:cNvPr id="11" name="圆角矩形 10"/>
          <p:cNvSpPr/>
          <p:nvPr/>
        </p:nvSpPr>
        <p:spPr>
          <a:xfrm>
            <a:off x="682625" y="1700213"/>
            <a:ext cx="3673475" cy="4608513"/>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cmpd="sng">
            <a:solidFill>
              <a:schemeClr val="accent1">
                <a:shade val="5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3200" b="1" strike="noStrike" noProof="1">
                <a:solidFill>
                  <a:srgbClr val="FF0000"/>
                </a:solidFill>
                <a:effectLst>
                  <a:outerShdw blurRad="38100" dist="19050" dir="2700000" algn="tl" rotWithShape="0">
                    <a:schemeClr val="dk1">
                      <a:alpha val="40000"/>
                    </a:schemeClr>
                  </a:outerShdw>
                </a:effectLst>
              </a:rPr>
              <a:t>Verbal thinkers</a:t>
            </a:r>
            <a:endParaRPr lang="zh-CN" altLang="en-US" sz="3200" b="1" strike="noStrike" noProof="1">
              <a:solidFill>
                <a:srgbClr val="FF0000"/>
              </a:solidFill>
              <a:effectLst>
                <a:outerShdw blurRad="38100" dist="19050" dir="2700000" algn="tl" rotWithShape="0">
                  <a:schemeClr val="dk1">
                    <a:alpha val="40000"/>
                  </a:schemeClr>
                </a:outerShdw>
              </a:effectLst>
            </a:endParaRPr>
          </a:p>
          <a:p>
            <a:pPr algn="ctr" fontAlgn="base"/>
            <a:endParaRPr lang="zh-CN" altLang="en-US" sz="3200" b="1" strike="noStrike" noProof="1">
              <a:solidFill>
                <a:srgbClr val="FF0000"/>
              </a:solidFill>
              <a:effectLst>
                <a:outerShdw blurRad="38100" dist="19050" dir="2700000" algn="tl" rotWithShape="0">
                  <a:schemeClr val="dk1">
                    <a:alpha val="40000"/>
                  </a:schemeClr>
                </a:outerShdw>
              </a:effectLst>
            </a:endParaRPr>
          </a:p>
          <a:p>
            <a:pPr algn="ctr" fontAlgn="base"/>
            <a:endParaRPr lang="zh-CN" altLang="en-US" sz="3200" b="1" strike="noStrike" noProof="1">
              <a:solidFill>
                <a:srgbClr val="FF0000"/>
              </a:solidFill>
              <a:effectLst>
                <a:outerShdw blurRad="38100" dist="19050" dir="2700000" algn="tl" rotWithShape="0">
                  <a:schemeClr val="dk1">
                    <a:alpha val="40000"/>
                  </a:schemeClr>
                </a:outerShdw>
              </a:effectLst>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rPr>
              <a:t> Key path scenarios</a:t>
            </a:r>
            <a:endParaRPr lang="zh-CN" altLang="en-US" sz="2800" strike="noStrike" noProof="1">
              <a:solidFill>
                <a:schemeClr val="tx1"/>
              </a:solidFill>
              <a:effectLst>
                <a:outerShdw blurRad="38100" dist="19050" dir="2700000" algn="tl" rotWithShape="0">
                  <a:schemeClr val="dk1">
                    <a:alpha val="40000"/>
                  </a:schemeClr>
                </a:outerShdw>
              </a:effectLst>
            </a:endParaRPr>
          </a:p>
          <a:p>
            <a:pPr algn="ctr" fontAlgn="base"/>
            <a:r>
              <a:rPr lang="en-US" altLang="zh-CN" sz="2800" strike="noStrike" noProof="1">
                <a:solidFill>
                  <a:schemeClr val="tx1"/>
                </a:solidFill>
                <a:effectLst>
                  <a:outerShdw blurRad="38100" dist="19050" dir="2700000" algn="tl" rotWithShape="0">
                    <a:schemeClr val="dk1">
                      <a:alpha val="40000"/>
                    </a:schemeClr>
                  </a:outerShdw>
                </a:effectLst>
              </a:rPr>
              <a:t>↓</a:t>
            </a:r>
            <a:endParaRPr lang="zh-CN" altLang="en-US" sz="2800" strike="noStrike" noProof="1">
              <a:solidFill>
                <a:schemeClr val="tx1"/>
              </a:solidFill>
              <a:effectLst>
                <a:outerShdw blurRad="38100" dist="19050" dir="2700000" algn="tl" rotWithShape="0">
                  <a:schemeClr val="dk1">
                    <a:alpha val="40000"/>
                  </a:schemeClr>
                </a:outerShdw>
              </a:effectLst>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rPr>
              <a:t>Work out the groupings verbally</a:t>
            </a:r>
            <a:endParaRPr lang="zh-CN" altLang="en-US" sz="2800" strike="noStrike" noProof="1">
              <a:solidFill>
                <a:schemeClr val="tx1"/>
              </a:solidFill>
              <a:effectLst>
                <a:outerShdw blurRad="38100" dist="19050" dir="2700000" algn="tl" rotWithShape="0">
                  <a:schemeClr val="dk1">
                    <a:alpha val="40000"/>
                  </a:schemeClr>
                </a:outerShdw>
              </a:effectLst>
            </a:endParaRPr>
          </a:p>
          <a:p>
            <a:pPr algn="ctr" fontAlgn="base"/>
            <a:r>
              <a:rPr lang="en-US" altLang="zh-CN" sz="2800" strike="noStrike" noProof="1">
                <a:solidFill>
                  <a:schemeClr val="tx1"/>
                </a:solidFill>
                <a:effectLst>
                  <a:outerShdw blurRad="38100" dist="19050" dir="2700000" algn="tl" rotWithShape="0">
                    <a:schemeClr val="dk1">
                      <a:alpha val="40000"/>
                    </a:schemeClr>
                  </a:outerShdw>
                </a:effectLst>
                <a:sym typeface="+mn-ea"/>
              </a:rPr>
              <a:t>↓</a:t>
            </a:r>
            <a:endParaRPr lang="zh-CN" altLang="en-US" sz="2800" strike="noStrike" noProof="1">
              <a:solidFill>
                <a:schemeClr val="tx1"/>
              </a:solidFill>
              <a:effectLst>
                <a:outerShdw blurRad="38100" dist="19050" dir="2700000" algn="tl" rotWithShape="0">
                  <a:schemeClr val="dk1">
                    <a:alpha val="40000"/>
                  </a:schemeClr>
                </a:outerShdw>
              </a:effectLst>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rPr>
              <a:t>Sketch</a:t>
            </a:r>
            <a:endParaRPr lang="zh-CN" altLang="en-US" sz="2800" strike="noStrike" noProof="1">
              <a:solidFill>
                <a:schemeClr val="tx1"/>
              </a:solidFill>
              <a:effectLst>
                <a:outerShdw blurRad="38100" dist="19050" dir="2700000" algn="tl" rotWithShape="0">
                  <a:schemeClr val="dk1">
                    <a:alpha val="40000"/>
                  </a:schemeClr>
                </a:outerShdw>
              </a:effectLst>
            </a:endParaRPr>
          </a:p>
        </p:txBody>
      </p:sp>
      <p:sp>
        <p:nvSpPr>
          <p:cNvPr id="12" name="圆角矩形 11"/>
          <p:cNvSpPr/>
          <p:nvPr/>
        </p:nvSpPr>
        <p:spPr>
          <a:xfrm>
            <a:off x="4959350" y="1700213"/>
            <a:ext cx="3673475" cy="4608513"/>
          </a:xfrm>
          <a:prstGeom prst="roundRect">
            <a:avLst/>
          </a:prstGeom>
          <a:solidFill>
            <a:schemeClr val="accent6">
              <a:lumMod val="20000"/>
              <a:lumOff val="80000"/>
              <a:alpha val="87000"/>
            </a:schemeClr>
          </a:solidFill>
          <a:ln w="28575" cmpd="sng">
            <a:solidFill>
              <a:schemeClr val="accent6">
                <a:lumMod val="75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3200" b="1" strike="noStrike" noProof="1">
                <a:solidFill>
                  <a:srgbClr val="FF0000"/>
                </a:solidFill>
                <a:effectLst>
                  <a:outerShdw blurRad="38100" dist="19050" dir="2700000" algn="tl" rotWithShape="0">
                    <a:schemeClr val="dk1">
                      <a:alpha val="40000"/>
                    </a:schemeClr>
                  </a:outerShdw>
                </a:effectLst>
              </a:rPr>
              <a:t>V</a:t>
            </a:r>
            <a:r>
              <a:rPr lang="en-US" altLang="zh-CN" sz="3200" b="1" strike="noStrike" noProof="1">
                <a:solidFill>
                  <a:srgbClr val="FF0000"/>
                </a:solidFill>
                <a:effectLst>
                  <a:outerShdw blurRad="38100" dist="19050" dir="2700000" algn="tl" rotWithShape="0">
                    <a:schemeClr val="dk1">
                      <a:alpha val="40000"/>
                    </a:schemeClr>
                  </a:outerShdw>
                </a:effectLst>
              </a:rPr>
              <a:t>isual</a:t>
            </a:r>
            <a:r>
              <a:rPr lang="zh-CN" altLang="en-US" sz="3200" b="1" strike="noStrike" noProof="1">
                <a:solidFill>
                  <a:srgbClr val="FF0000"/>
                </a:solidFill>
                <a:effectLst>
                  <a:outerShdw blurRad="38100" dist="19050" dir="2700000" algn="tl" rotWithShape="0">
                    <a:schemeClr val="dk1">
                      <a:alpha val="40000"/>
                    </a:schemeClr>
                  </a:outerShdw>
                </a:effectLst>
              </a:rPr>
              <a:t> thinkers</a:t>
            </a:r>
            <a:endParaRPr lang="zh-CN" altLang="en-US" sz="3200" b="1" strike="noStrike" noProof="1">
              <a:solidFill>
                <a:srgbClr val="FF0000"/>
              </a:solidFill>
              <a:effectLst>
                <a:outerShdw blurRad="38100" dist="19050" dir="2700000" algn="tl" rotWithShape="0">
                  <a:schemeClr val="dk1">
                    <a:alpha val="40000"/>
                  </a:schemeClr>
                </a:outerShdw>
              </a:effectLst>
            </a:endParaRPr>
          </a:p>
          <a:p>
            <a:pPr algn="ctr" fontAlgn="base"/>
            <a:endParaRPr lang="zh-CN" altLang="en-US" sz="3200" b="1" strike="noStrike" noProof="1">
              <a:solidFill>
                <a:srgbClr val="FF0000"/>
              </a:solidFill>
              <a:effectLst>
                <a:outerShdw blurRad="38100" dist="19050" dir="2700000" algn="tl" rotWithShape="0">
                  <a:schemeClr val="dk1">
                    <a:alpha val="40000"/>
                  </a:schemeClr>
                </a:outerShdw>
              </a:effectLst>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rPr>
              <a:t> </a:t>
            </a:r>
            <a:r>
              <a:rPr lang="zh-CN" altLang="en-US" sz="2800" strike="noStrike" noProof="1">
                <a:solidFill>
                  <a:schemeClr val="tx1"/>
                </a:solidFill>
                <a:effectLst>
                  <a:outerShdw blurRad="38100" dist="19050" dir="2700000" algn="tl" rotWithShape="0">
                    <a:schemeClr val="dk1">
                      <a:alpha val="40000"/>
                    </a:schemeClr>
                  </a:outerShdw>
                </a:effectLst>
                <a:sym typeface="+mn-ea"/>
              </a:rPr>
              <a:t>Sketch</a:t>
            </a:r>
            <a:endParaRPr lang="zh-CN" altLang="en-US" sz="2800" strike="noStrike" noProof="1">
              <a:solidFill>
                <a:schemeClr val="tx1"/>
              </a:solidFill>
              <a:effectLst>
                <a:outerShdw blurRad="38100" dist="19050" dir="2700000" algn="tl" rotWithShape="0">
                  <a:schemeClr val="dk1">
                    <a:alpha val="40000"/>
                  </a:schemeClr>
                </a:outerShdw>
              </a:effectLst>
              <a:sym typeface="+mn-ea"/>
            </a:endParaRPr>
          </a:p>
          <a:p>
            <a:pPr algn="ctr" fontAlgn="base"/>
            <a:r>
              <a:rPr lang="en-US" altLang="zh-CN" sz="2800" strike="noStrike" noProof="1">
                <a:solidFill>
                  <a:schemeClr val="tx1"/>
                </a:solidFill>
                <a:effectLst>
                  <a:outerShdw blurRad="38100" dist="19050" dir="2700000" algn="tl" rotWithShape="0">
                    <a:schemeClr val="dk1">
                      <a:alpha val="40000"/>
                    </a:schemeClr>
                  </a:outerShdw>
                </a:effectLst>
              </a:rPr>
              <a:t>↓</a:t>
            </a:r>
            <a:endParaRPr lang="en-US" altLang="zh-CN" sz="2800" strike="noStrike" noProof="1">
              <a:solidFill>
                <a:schemeClr val="tx1"/>
              </a:solidFill>
              <a:effectLst>
                <a:outerShdw blurRad="38100" dist="19050" dir="2700000" algn="tl" rotWithShape="0">
                  <a:schemeClr val="dk1">
                    <a:alpha val="40000"/>
                  </a:schemeClr>
                </a:outerShdw>
              </a:effectLst>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sym typeface="+mn-ea"/>
              </a:rPr>
              <a:t>Key path scenarios</a:t>
            </a:r>
            <a:endParaRPr lang="zh-CN" altLang="en-US" sz="2800" strike="noStrike" noProof="1">
              <a:solidFill>
                <a:schemeClr val="tx1"/>
              </a:solidFill>
              <a:effectLst>
                <a:outerShdw blurRad="38100" dist="19050" dir="2700000" algn="tl" rotWithShape="0">
                  <a:schemeClr val="dk1">
                    <a:alpha val="40000"/>
                  </a:schemeClr>
                </a:outerShdw>
              </a:effectLst>
            </a:endParaRPr>
          </a:p>
          <a:p>
            <a:pPr algn="ctr" fontAlgn="base"/>
            <a:r>
              <a:rPr lang="en-US" altLang="zh-CN" sz="2800" strike="noStrike" noProof="1">
                <a:solidFill>
                  <a:schemeClr val="tx1"/>
                </a:solidFill>
                <a:effectLst>
                  <a:outerShdw blurRad="38100" dist="19050" dir="2700000" algn="tl" rotWithShape="0">
                    <a:schemeClr val="dk1">
                      <a:alpha val="40000"/>
                    </a:schemeClr>
                  </a:outerShdw>
                </a:effectLst>
                <a:sym typeface="+mn-ea"/>
              </a:rPr>
              <a:t>↓</a:t>
            </a:r>
            <a:endParaRPr lang="en-US" altLang="zh-CN" sz="2800" strike="noStrike" noProof="1">
              <a:solidFill>
                <a:schemeClr val="tx1"/>
              </a:solidFill>
              <a:effectLst>
                <a:outerShdw blurRad="38100" dist="19050" dir="2700000" algn="tl" rotWithShape="0">
                  <a:schemeClr val="dk1">
                    <a:alpha val="40000"/>
                  </a:schemeClr>
                </a:outerShdw>
              </a:effectLst>
              <a:sym typeface="+mn-ea"/>
            </a:endParaRPr>
          </a:p>
          <a:p>
            <a:pPr algn="ctr" fontAlgn="base"/>
            <a:r>
              <a:rPr lang="zh-CN" altLang="en-US" sz="2800" strike="noStrike" noProof="1">
                <a:solidFill>
                  <a:schemeClr val="tx1"/>
                </a:solidFill>
                <a:effectLst>
                  <a:outerShdw blurRad="38100" dist="19050" dir="2700000" algn="tl" rotWithShape="0">
                    <a:schemeClr val="dk1">
                      <a:alpha val="40000"/>
                    </a:schemeClr>
                  </a:outerShdw>
                </a:effectLst>
              </a:rPr>
              <a:t>See if your groupings work with the scenarios</a:t>
            </a:r>
            <a:endParaRPr lang="zh-CN" altLang="en-US" sz="2800" strike="noStrike" noProof="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ln/>
        </p:spPr>
        <p:txBody>
          <a:bodyPr anchor="b"/>
          <a:p>
            <a:r>
              <a:rPr lang="zh-CN" altLang="zh-CN">
                <a:sym typeface="宋体" panose="02010600030101010101" pitchFamily="2" charset="-122"/>
              </a:rPr>
              <a:t>Step 6: Check </a:t>
            </a:r>
            <a:r>
              <a:rPr lang="en-US" altLang="zh-CN">
                <a:sym typeface="宋体" panose="02010600030101010101" pitchFamily="2" charset="-122"/>
              </a:rPr>
              <a:t>D</a:t>
            </a:r>
            <a:r>
              <a:rPr lang="zh-CN" altLang="zh-CN">
                <a:sym typeface="宋体" panose="02010600030101010101" pitchFamily="2" charset="-122"/>
              </a:rPr>
              <a:t>esigns with </a:t>
            </a:r>
            <a:r>
              <a:rPr lang="en-US" altLang="zh-CN">
                <a:sym typeface="宋体" panose="02010600030101010101" pitchFamily="2" charset="-122"/>
              </a:rPr>
              <a:t>V</a:t>
            </a:r>
            <a:r>
              <a:rPr lang="zh-CN" altLang="zh-CN">
                <a:sym typeface="宋体" panose="02010600030101010101" pitchFamily="2" charset="-122"/>
              </a:rPr>
              <a:t>alidation </a:t>
            </a:r>
            <a:r>
              <a:rPr lang="en-US" altLang="zh-CN">
                <a:sym typeface="宋体" panose="02010600030101010101" pitchFamily="2" charset="-122"/>
              </a:rPr>
              <a:t>S</a:t>
            </a:r>
            <a:r>
              <a:rPr lang="zh-CN" altLang="zh-CN">
                <a:sym typeface="宋体" panose="02010600030101010101" pitchFamily="2" charset="-122"/>
              </a:rPr>
              <a:t>cenarios</a:t>
            </a:r>
            <a:endParaRPr lang="zh-CN" altLang="zh-CN">
              <a:sym typeface="宋体" panose="02010600030101010101" pitchFamily="2" charset="-122"/>
            </a:endParaRPr>
          </a:p>
        </p:txBody>
      </p:sp>
      <p:sp>
        <p:nvSpPr>
          <p:cNvPr id="32770" name="内容占位符 2"/>
          <p:cNvSpPr>
            <a:spLocks noGrp="1"/>
          </p:cNvSpPr>
          <p:nvPr>
            <p:ph idx="1"/>
          </p:nvPr>
        </p:nvSpPr>
        <p:spPr>
          <a:ln/>
        </p:spPr>
        <p:txBody>
          <a:bodyPr anchor="t"/>
          <a:p>
            <a:r>
              <a:rPr lang="zh-CN" altLang="en-US"/>
              <a:t>These validation scenarios typically are not developed in as much detail as key path scenarios.</a:t>
            </a:r>
            <a:endParaRPr lang="zh-CN" altLang="en-US"/>
          </a:p>
          <a:p>
            <a:r>
              <a:rPr lang="zh-CN" altLang="en-US"/>
              <a:t>The goal is to poke holes in the design and adjust it as needed</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ln/>
        </p:spPr>
        <p:txBody>
          <a:bodyPr anchor="b"/>
          <a:p>
            <a:r>
              <a:rPr lang="zh-CN" altLang="zh-CN">
                <a:sym typeface="宋体" panose="02010600030101010101" pitchFamily="2" charset="-122"/>
              </a:rPr>
              <a:t>Step 6: Check </a:t>
            </a:r>
            <a:r>
              <a:rPr lang="en-US" altLang="zh-CN">
                <a:sym typeface="宋体" panose="02010600030101010101" pitchFamily="2" charset="-122"/>
              </a:rPr>
              <a:t>D</a:t>
            </a:r>
            <a:r>
              <a:rPr lang="zh-CN" altLang="zh-CN">
                <a:sym typeface="宋体" panose="02010600030101010101" pitchFamily="2" charset="-122"/>
              </a:rPr>
              <a:t>esigns with </a:t>
            </a:r>
            <a:r>
              <a:rPr lang="en-US" altLang="zh-CN">
                <a:sym typeface="宋体" panose="02010600030101010101" pitchFamily="2" charset="-122"/>
              </a:rPr>
              <a:t>V</a:t>
            </a:r>
            <a:r>
              <a:rPr lang="zh-CN" altLang="zh-CN">
                <a:sym typeface="宋体" panose="02010600030101010101" pitchFamily="2" charset="-122"/>
              </a:rPr>
              <a:t>alidation </a:t>
            </a:r>
            <a:r>
              <a:rPr lang="en-US" altLang="zh-CN">
                <a:sym typeface="宋体" panose="02010600030101010101" pitchFamily="2" charset="-122"/>
              </a:rPr>
              <a:t>S</a:t>
            </a:r>
            <a:r>
              <a:rPr lang="zh-CN" altLang="zh-CN">
                <a:sym typeface="宋体" panose="02010600030101010101" pitchFamily="2" charset="-122"/>
              </a:rPr>
              <a:t>cenarios</a:t>
            </a:r>
            <a:endParaRPr lang="zh-CN" altLang="en-US"/>
          </a:p>
        </p:txBody>
      </p:sp>
      <p:sp>
        <p:nvSpPr>
          <p:cNvPr id="33794" name="内容占位符 2"/>
          <p:cNvSpPr>
            <a:spLocks noGrp="1"/>
          </p:cNvSpPr>
          <p:nvPr>
            <p:ph idx="1"/>
          </p:nvPr>
        </p:nvSpPr>
        <p:spPr>
          <a:ln/>
        </p:spPr>
        <p:txBody>
          <a:bodyPr anchor="t"/>
          <a:p>
            <a:r>
              <a:rPr lang="zh-CN" altLang="en-US"/>
              <a:t>You should address three major categories of validation scenarios, in the following order:</a:t>
            </a:r>
            <a:endParaRPr lang="zh-CN" altLang="en-US"/>
          </a:p>
        </p:txBody>
      </p:sp>
      <p:sp>
        <p:nvSpPr>
          <p:cNvPr id="4" name="矩形 3"/>
          <p:cNvSpPr/>
          <p:nvPr/>
        </p:nvSpPr>
        <p:spPr>
          <a:xfrm>
            <a:off x="750888" y="3390900"/>
            <a:ext cx="2663825" cy="7921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28575" cmpd="sng">
            <a:solidFill>
              <a:schemeClr val="accent1">
                <a:shade val="50000"/>
              </a:schemeClr>
            </a:solidFill>
            <a:prstDash val="solid"/>
          </a:ln>
          <a:effectLst>
            <a:outerShdw blurRad="50800" dist="381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chemeClr val="tx1"/>
                </a:solidFill>
              </a:rPr>
              <a:t>Alternative scenarios</a:t>
            </a:r>
            <a:endParaRPr lang="zh-CN" altLang="en-US" b="1" strike="noStrike" noProof="1">
              <a:solidFill>
                <a:schemeClr val="tx1"/>
              </a:solidFill>
            </a:endParaRPr>
          </a:p>
        </p:txBody>
      </p:sp>
      <p:sp>
        <p:nvSpPr>
          <p:cNvPr id="5" name="矩形 4"/>
          <p:cNvSpPr/>
          <p:nvPr/>
        </p:nvSpPr>
        <p:spPr>
          <a:xfrm>
            <a:off x="3121025" y="4505325"/>
            <a:ext cx="2663825" cy="792163"/>
          </a:xfrm>
          <a:prstGeom prst="rect">
            <a:avLst/>
          </a:prstGeom>
          <a:solidFill>
            <a:schemeClr val="bg2">
              <a:lumMod val="20000"/>
              <a:lumOff val="80000"/>
              <a:alpha val="63000"/>
            </a:schemeClr>
          </a:solidFill>
          <a:ln w="28575" cmpd="sng">
            <a:solidFill>
              <a:schemeClr val="bg2">
                <a:lumMod val="60000"/>
                <a:lumOff val="40000"/>
              </a:schemeClr>
            </a:solidFill>
            <a:prstDash val="solid"/>
          </a:ln>
          <a:effectLst>
            <a:outerShdw blurRad="50800" dist="381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chemeClr val="tx1"/>
                </a:solidFill>
              </a:rPr>
              <a:t>Necessary-use scenarios</a:t>
            </a:r>
            <a:endParaRPr lang="zh-CN" altLang="en-US" b="1" strike="noStrike" noProof="1">
              <a:solidFill>
                <a:schemeClr val="tx1"/>
              </a:solidFill>
            </a:endParaRPr>
          </a:p>
        </p:txBody>
      </p:sp>
      <p:sp>
        <p:nvSpPr>
          <p:cNvPr id="6" name="矩形 5"/>
          <p:cNvSpPr/>
          <p:nvPr/>
        </p:nvSpPr>
        <p:spPr>
          <a:xfrm>
            <a:off x="5380038" y="5602288"/>
            <a:ext cx="2665413" cy="792163"/>
          </a:xfrm>
          <a:prstGeom prst="rect">
            <a:avLst/>
          </a:prstGeom>
          <a:solidFill>
            <a:schemeClr val="accent6">
              <a:lumMod val="20000"/>
              <a:lumOff val="80000"/>
              <a:alpha val="63000"/>
            </a:schemeClr>
          </a:solidFill>
          <a:ln w="28575" cmpd="sng">
            <a:solidFill>
              <a:schemeClr val="accent6">
                <a:lumMod val="75000"/>
                <a:alpha val="53000"/>
              </a:schemeClr>
            </a:solidFill>
            <a:prstDash val="solid"/>
          </a:ln>
          <a:effectLst>
            <a:outerShdw blurRad="50800" dist="38100" dir="2700000" algn="tl" rotWithShape="0">
              <a:schemeClr val="accent5">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chemeClr val="tx1"/>
                </a:solidFill>
              </a:rPr>
              <a:t>Edge-case use scenarios</a:t>
            </a:r>
            <a:endParaRPr lang="zh-CN" altLang="en-US" b="1" strike="noStrike" noProof="1">
              <a:solidFill>
                <a:schemeClr val="tx1"/>
              </a:solidFill>
            </a:endParaRPr>
          </a:p>
        </p:txBody>
      </p:sp>
      <p:cxnSp>
        <p:nvCxnSpPr>
          <p:cNvPr id="7" name="曲线连接符 6"/>
          <p:cNvCxnSpPr>
            <a:stCxn id="4" idx="3"/>
            <a:endCxn id="5" idx="0"/>
          </p:cNvCxnSpPr>
          <p:nvPr/>
        </p:nvCxnSpPr>
        <p:spPr>
          <a:xfrm>
            <a:off x="3414713" y="3786188"/>
            <a:ext cx="1038225" cy="719138"/>
          </a:xfrm>
          <a:prstGeom prst="curved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5" idx="3"/>
            <a:endCxn id="6" idx="0"/>
          </p:cNvCxnSpPr>
          <p:nvPr/>
        </p:nvCxnSpPr>
        <p:spPr>
          <a:xfrm>
            <a:off x="5784850" y="4900613"/>
            <a:ext cx="927100" cy="701675"/>
          </a:xfrm>
          <a:prstGeom prst="curvedConnector2">
            <a:avLst/>
          </a:prstGeom>
          <a:ln w="38100">
            <a:solidFill>
              <a:schemeClr val="bg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a:ln/>
        </p:spPr>
        <p:txBody>
          <a:bodyPr anchor="b"/>
          <a:p>
            <a:r>
              <a:rPr lang="zh-CN" altLang="en-US"/>
              <a:t>Defining the </a:t>
            </a:r>
            <a:r>
              <a:rPr lang="en-US" altLang="zh-CN"/>
              <a:t>V</a:t>
            </a:r>
            <a:r>
              <a:rPr lang="zh-CN" altLang="en-US"/>
              <a:t>isual </a:t>
            </a:r>
            <a:r>
              <a:rPr lang="en-US" altLang="zh-CN"/>
              <a:t>D</a:t>
            </a:r>
            <a:r>
              <a:rPr lang="zh-CN" altLang="en-US"/>
              <a:t>esign </a:t>
            </a:r>
            <a:r>
              <a:rPr lang="en-US" altLang="zh-CN"/>
              <a:t>F</a:t>
            </a:r>
            <a:r>
              <a:rPr lang="zh-CN" altLang="en-US"/>
              <a:t>ramework</a:t>
            </a:r>
            <a:endParaRPr lang="zh-CN" altLang="en-US"/>
          </a:p>
        </p:txBody>
      </p:sp>
      <p:sp>
        <p:nvSpPr>
          <p:cNvPr id="34818" name="内容占位符 2"/>
          <p:cNvSpPr>
            <a:spLocks noGrp="1"/>
          </p:cNvSpPr>
          <p:nvPr>
            <p:ph idx="1"/>
          </p:nvPr>
        </p:nvSpPr>
        <p:spPr>
          <a:ln/>
        </p:spPr>
        <p:txBody>
          <a:bodyPr anchor="t"/>
          <a:p>
            <a:r>
              <a:rPr lang="zh-CN" altLang="en-US"/>
              <a:t>The visual design framework typically follows this process:</a:t>
            </a:r>
            <a:endParaRPr lang="zh-CN" altLang="en-US"/>
          </a:p>
          <a:p>
            <a:pPr lvl="1"/>
            <a:r>
              <a:rPr lang="zh-CN" altLang="en-US"/>
              <a:t>Develop experience attributes.</a:t>
            </a:r>
            <a:endParaRPr lang="zh-CN" altLang="en-US"/>
          </a:p>
          <a:p>
            <a:pPr lvl="1"/>
            <a:r>
              <a:rPr lang="zh-CN" altLang="en-US"/>
              <a:t>Develop visual language studies.</a:t>
            </a:r>
            <a:endParaRPr lang="zh-CN" altLang="en-US"/>
          </a:p>
          <a:p>
            <a:pPr lvl="1"/>
            <a:r>
              <a:rPr lang="zh-CN" altLang="en-US"/>
              <a:t>Apply the chosen visual style to the screen archetype.</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a:ln/>
        </p:spPr>
        <p:txBody>
          <a:bodyPr anchor="b"/>
          <a:p>
            <a:r>
              <a:rPr lang="zh-CN" altLang="en-US"/>
              <a:t>Step 1: Develop </a:t>
            </a:r>
            <a:r>
              <a:rPr lang="en-US" altLang="zh-CN"/>
              <a:t>E</a:t>
            </a:r>
            <a:r>
              <a:rPr lang="zh-CN" altLang="en-US"/>
              <a:t>xperience </a:t>
            </a:r>
            <a:r>
              <a:rPr lang="en-US" altLang="zh-CN"/>
              <a:t>A</a:t>
            </a:r>
            <a:r>
              <a:rPr lang="zh-CN" altLang="en-US"/>
              <a:t>ttributes</a:t>
            </a:r>
            <a:endParaRPr lang="zh-CN" altLang="en-US"/>
          </a:p>
        </p:txBody>
      </p:sp>
      <p:sp>
        <p:nvSpPr>
          <p:cNvPr id="35842" name="内容占位符 2"/>
          <p:cNvSpPr>
            <a:spLocks noGrp="1"/>
          </p:cNvSpPr>
          <p:nvPr>
            <p:ph idx="1"/>
          </p:nvPr>
        </p:nvSpPr>
        <p:spPr>
          <a:ln/>
        </p:spPr>
        <p:txBody>
          <a:bodyPr anchor="t"/>
          <a:p>
            <a:r>
              <a:rPr lang="zh-CN" altLang="en-US"/>
              <a:t>The first step in defining a visual design framework to choose a set of three to five adjectives that will be used to help define the tone, voice, and brand promise of the product.</a:t>
            </a:r>
            <a:endParaRPr lang="zh-CN" altLang="en-US"/>
          </a:p>
          <a:p>
            <a:r>
              <a:rPr lang="zh-CN" altLang="en-US"/>
              <a:t>This set of descriptive keywords are collectively called </a:t>
            </a:r>
            <a:r>
              <a:rPr lang="zh-CN" altLang="en-US" i="1"/>
              <a:t>experience attributes</a:t>
            </a:r>
            <a:r>
              <a:rPr lang="zh-CN" altLang="en-US" sz="2000"/>
              <a:t>（体验特征）</a:t>
            </a:r>
            <a:r>
              <a:rPr lang="zh-CN" altLang="en-US"/>
              <a:t>.</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a:ln/>
        </p:spPr>
        <p:txBody>
          <a:bodyPr anchor="b"/>
          <a:p>
            <a:r>
              <a:rPr lang="zh-CN" altLang="en-US"/>
              <a:t>Step 2: Develop </a:t>
            </a:r>
            <a:r>
              <a:rPr lang="en-US" altLang="zh-CN"/>
              <a:t>V</a:t>
            </a:r>
            <a:r>
              <a:rPr lang="zh-CN" altLang="en-US"/>
              <a:t>isual </a:t>
            </a:r>
            <a:r>
              <a:rPr lang="en-US" altLang="zh-CN"/>
              <a:t>L</a:t>
            </a:r>
            <a:r>
              <a:rPr lang="zh-CN" altLang="en-US"/>
              <a:t>anguage </a:t>
            </a:r>
            <a:r>
              <a:rPr lang="en-US" altLang="zh-CN"/>
              <a:t>S</a:t>
            </a:r>
            <a:r>
              <a:rPr lang="zh-CN" altLang="en-US"/>
              <a:t>tudies</a:t>
            </a:r>
            <a:endParaRPr lang="zh-CN" altLang="en-US"/>
          </a:p>
        </p:txBody>
      </p:sp>
      <p:sp>
        <p:nvSpPr>
          <p:cNvPr id="37890" name="内容占位符 2"/>
          <p:cNvSpPr>
            <a:spLocks noGrp="1"/>
          </p:cNvSpPr>
          <p:nvPr>
            <p:ph idx="1"/>
          </p:nvPr>
        </p:nvSpPr>
        <p:spPr>
          <a:xfrm>
            <a:off x="468313" y="1628775"/>
            <a:ext cx="8154987" cy="4530725"/>
          </a:xfrm>
          <a:ln/>
        </p:spPr>
        <p:txBody>
          <a:bodyPr anchor="t"/>
          <a:p>
            <a:r>
              <a:rPr lang="zh-CN" altLang="en-US" sz="2400"/>
              <a:t>These studies are based on the experience attributes and include color, type, and widget treatments.</a:t>
            </a:r>
            <a:endParaRPr lang="zh-CN" altLang="en-US" sz="2400"/>
          </a:p>
          <a:p>
            <a:r>
              <a:rPr lang="zh-CN" altLang="en-US" sz="2400"/>
              <a:t>They also include the overall dimensionality and any “material” properties of the interface</a:t>
            </a:r>
            <a:r>
              <a:rPr lang="en-US" altLang="zh-CN" sz="2400"/>
              <a:t>.</a:t>
            </a:r>
            <a:endParaRPr lang="zh-CN" altLang="en-US" sz="2400"/>
          </a:p>
          <a:p>
            <a:r>
              <a:rPr lang="en-US" altLang="zh-CN" sz="2400"/>
              <a:t>T</a:t>
            </a:r>
            <a:r>
              <a:rPr lang="zh-CN" altLang="en-US" sz="2400"/>
              <a:t>hese aspects abstractly and independent of the interaction design</a:t>
            </a:r>
            <a:r>
              <a:rPr lang="en-US" altLang="zh-CN" sz="2400"/>
              <a:t>.</a:t>
            </a:r>
            <a:endParaRPr lang="en-US" altLang="zh-CN" sz="2400"/>
          </a:p>
          <a:p>
            <a:r>
              <a:rPr lang="en-US" altLang="zh-CN" sz="2400"/>
              <a:t>Visual language studies should relate to the personas’ experience goals, as well as to any experience or brand keywords that were developed in the requirements definition phase.</a:t>
            </a:r>
            <a:endParaRPr lang="en-US" altLang="zh-CN"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ln/>
        </p:spPr>
        <p:txBody>
          <a:bodyPr anchor="b"/>
          <a:p>
            <a:r>
              <a:rPr lang="zh-CN" altLang="en-US"/>
              <a:t>Step 2: Develop </a:t>
            </a:r>
            <a:r>
              <a:rPr lang="en-US" altLang="zh-CN"/>
              <a:t>V</a:t>
            </a:r>
            <a:r>
              <a:rPr lang="zh-CN" altLang="en-US"/>
              <a:t>isual </a:t>
            </a:r>
            <a:r>
              <a:rPr lang="en-US" altLang="zh-CN"/>
              <a:t>L</a:t>
            </a:r>
            <a:r>
              <a:rPr lang="zh-CN" altLang="en-US"/>
              <a:t>anguage </a:t>
            </a:r>
            <a:r>
              <a:rPr lang="en-US" altLang="zh-CN"/>
              <a:t>S</a:t>
            </a:r>
            <a:r>
              <a:rPr lang="zh-CN" altLang="en-US"/>
              <a:t>tudies</a:t>
            </a:r>
            <a:endParaRPr lang="zh-CN" altLang="en-US"/>
          </a:p>
        </p:txBody>
      </p:sp>
      <p:pic>
        <p:nvPicPr>
          <p:cNvPr id="38914" name="内容占位符 3"/>
          <p:cNvPicPr>
            <a:picLocks noGrp="1" noChangeAspect="1"/>
          </p:cNvPicPr>
          <p:nvPr>
            <p:ph idx="1"/>
          </p:nvPr>
        </p:nvPicPr>
        <p:blipFill>
          <a:blip r:embed="rId1"/>
          <a:stretch>
            <a:fillRect/>
          </a:stretch>
        </p:blipFill>
        <p:spPr>
          <a:xfrm>
            <a:off x="2544763" y="1525588"/>
            <a:ext cx="4564062" cy="5103812"/>
          </a:xfr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a:ln/>
        </p:spPr>
        <p:txBody>
          <a:bodyPr anchor="b"/>
          <a:p>
            <a:r>
              <a:rPr lang="zh-CN" altLang="en-US">
                <a:sym typeface="宋体" panose="02010600030101010101" pitchFamily="2" charset="-122"/>
              </a:rPr>
              <a:t>Step 2: Develop </a:t>
            </a:r>
            <a:r>
              <a:rPr lang="en-US" altLang="zh-CN">
                <a:sym typeface="宋体" panose="02010600030101010101" pitchFamily="2" charset="-122"/>
              </a:rPr>
              <a:t>V</a:t>
            </a:r>
            <a:r>
              <a:rPr lang="zh-CN" altLang="en-US">
                <a:sym typeface="宋体" panose="02010600030101010101" pitchFamily="2" charset="-122"/>
              </a:rPr>
              <a:t>isual </a:t>
            </a:r>
            <a:r>
              <a:rPr lang="en-US" altLang="zh-CN">
                <a:sym typeface="宋体" panose="02010600030101010101" pitchFamily="2" charset="-122"/>
              </a:rPr>
              <a:t>L</a:t>
            </a:r>
            <a:r>
              <a:rPr lang="zh-CN" altLang="en-US">
                <a:sym typeface="宋体" panose="02010600030101010101" pitchFamily="2" charset="-122"/>
              </a:rPr>
              <a:t>anguage </a:t>
            </a:r>
            <a:r>
              <a:rPr lang="en-US" altLang="zh-CN">
                <a:sym typeface="宋体" panose="02010600030101010101" pitchFamily="2" charset="-122"/>
              </a:rPr>
              <a:t>S</a:t>
            </a:r>
            <a:r>
              <a:rPr lang="zh-CN" altLang="en-US">
                <a:sym typeface="宋体" panose="02010600030101010101" pitchFamily="2" charset="-122"/>
              </a:rPr>
              <a:t>tudies</a:t>
            </a:r>
            <a:endParaRPr lang="zh-CN" altLang="en-US"/>
          </a:p>
        </p:txBody>
      </p:sp>
      <p:sp>
        <p:nvSpPr>
          <p:cNvPr id="39938" name="内容占位符 2"/>
          <p:cNvSpPr>
            <a:spLocks noGrp="1"/>
          </p:cNvSpPr>
          <p:nvPr>
            <p:ph idx="1"/>
          </p:nvPr>
        </p:nvSpPr>
        <p:spPr>
          <a:ln/>
        </p:spPr>
        <p:txBody>
          <a:bodyPr anchor="t"/>
          <a:p>
            <a:r>
              <a:rPr lang="zh-CN" altLang="en-US"/>
              <a:t>Substantial work is often required to translate a style guide for marketing collateral into a meaningful look and feel for an interactive product or website.</a:t>
            </a:r>
            <a:endParaRPr lang="zh-CN" altLang="en-US"/>
          </a:p>
          <a:p>
            <a:r>
              <a:rPr lang="zh-CN" altLang="en-US"/>
              <a:t>It</a:t>
            </a:r>
            <a:r>
              <a:rPr lang="en-US" altLang="zh-CN"/>
              <a:t>'</a:t>
            </a:r>
            <a:r>
              <a:rPr lang="zh-CN" altLang="en-US"/>
              <a:t>s also important to consider environmental factors and persona aptitudes when devising visual styles.</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a:spLocks noGrp="1"/>
          </p:cNvSpPr>
          <p:nvPr>
            <p:ph type="title"/>
          </p:nvPr>
        </p:nvSpPr>
        <p:spPr>
          <a:ln/>
        </p:spPr>
        <p:txBody>
          <a:bodyPr anchor="b"/>
          <a:p>
            <a:r>
              <a:rPr lang="zh-CN" altLang="en-US">
                <a:sym typeface="宋体" panose="02010600030101010101" pitchFamily="2" charset="-122"/>
              </a:rPr>
              <a:t>Step 2: Develop </a:t>
            </a:r>
            <a:r>
              <a:rPr lang="en-US" altLang="zh-CN">
                <a:sym typeface="宋体" panose="02010600030101010101" pitchFamily="2" charset="-122"/>
              </a:rPr>
              <a:t>V</a:t>
            </a:r>
            <a:r>
              <a:rPr lang="zh-CN" altLang="en-US">
                <a:sym typeface="宋体" panose="02010600030101010101" pitchFamily="2" charset="-122"/>
              </a:rPr>
              <a:t>isual </a:t>
            </a:r>
            <a:r>
              <a:rPr lang="en-US" altLang="zh-CN">
                <a:sym typeface="宋体" panose="02010600030101010101" pitchFamily="2" charset="-122"/>
              </a:rPr>
              <a:t>L</a:t>
            </a:r>
            <a:r>
              <a:rPr lang="zh-CN" altLang="en-US">
                <a:sym typeface="宋体" panose="02010600030101010101" pitchFamily="2" charset="-122"/>
              </a:rPr>
              <a:t>anguage </a:t>
            </a:r>
            <a:r>
              <a:rPr lang="en-US" altLang="zh-CN">
                <a:sym typeface="宋体" panose="02010600030101010101" pitchFamily="2" charset="-122"/>
              </a:rPr>
              <a:t>S</a:t>
            </a:r>
            <a:r>
              <a:rPr lang="zh-CN" altLang="en-US">
                <a:sym typeface="宋体" panose="02010600030101010101" pitchFamily="2" charset="-122"/>
              </a:rPr>
              <a:t>tudies</a:t>
            </a:r>
            <a:endParaRPr lang="zh-CN" altLang="en-US"/>
          </a:p>
        </p:txBody>
      </p:sp>
      <p:sp>
        <p:nvSpPr>
          <p:cNvPr id="40962" name="内容占位符 2"/>
          <p:cNvSpPr>
            <a:spLocks noGrp="1"/>
          </p:cNvSpPr>
          <p:nvPr>
            <p:ph idx="1"/>
          </p:nvPr>
        </p:nvSpPr>
        <p:spPr>
          <a:ln/>
        </p:spPr>
        <p:txBody>
          <a:bodyPr anchor="t"/>
          <a:p>
            <a:r>
              <a:rPr lang="zh-CN" altLang="en-US" sz="2800"/>
              <a:t>Once you</a:t>
            </a:r>
            <a:r>
              <a:rPr lang="en-US" altLang="zh-CN" sz="2800"/>
              <a:t>'</a:t>
            </a:r>
            <a:r>
              <a:rPr lang="zh-CN" altLang="en-US" sz="2800"/>
              <a:t>ve developed a good spectrum of visual language studies reflecting persona experience goals, brand guidelines, and experience keywords, it</a:t>
            </a:r>
            <a:r>
              <a:rPr lang="en-US" altLang="zh-CN" sz="2800"/>
              <a:t>'</a:t>
            </a:r>
            <a:r>
              <a:rPr lang="zh-CN" altLang="en-US" sz="2800"/>
              <a:t>s time to present them to stakeholders for feedback.</a:t>
            </a:r>
            <a:endParaRPr lang="zh-CN" altLang="en-US" sz="2800"/>
          </a:p>
          <a:p>
            <a:r>
              <a:rPr lang="zh-CN" altLang="en-US" sz="2800"/>
              <a:t>It</a:t>
            </a:r>
            <a:r>
              <a:rPr lang="en-US" altLang="zh-CN" sz="2800"/>
              <a:t>'</a:t>
            </a:r>
            <a:r>
              <a:rPr lang="zh-CN" altLang="en-US" sz="2800"/>
              <a:t>s important to contextualize them in terms of these goals and keywords and to describe the rationale for each direction and its relative merits.</a:t>
            </a:r>
            <a:endParaRPr lang="zh-CN" altLang="en-US" sz="2800"/>
          </a:p>
          <a:p>
            <a:r>
              <a:rPr lang="zh-CN" altLang="en-US" sz="2800"/>
              <a:t>It is common to iterate the visual language studies before moving on to the next step.</a:t>
            </a:r>
            <a:endParaRPr lang="zh-CN" alt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ln/>
        </p:spPr>
        <p:txBody>
          <a:bodyPr anchor="b"/>
          <a:p>
            <a:r>
              <a:rPr lang="zh-CN" altLang="en-US"/>
              <a:t>Step 3: Apply the </a:t>
            </a:r>
            <a:r>
              <a:rPr lang="en-US" altLang="zh-CN"/>
              <a:t>C</a:t>
            </a:r>
            <a:r>
              <a:rPr lang="zh-CN" altLang="en-US"/>
              <a:t>hosen </a:t>
            </a:r>
            <a:r>
              <a:rPr lang="en-US" altLang="zh-CN"/>
              <a:t>V</a:t>
            </a:r>
            <a:r>
              <a:rPr lang="zh-CN" altLang="en-US"/>
              <a:t>isual </a:t>
            </a:r>
            <a:r>
              <a:rPr lang="en-US" altLang="zh-CN"/>
              <a:t>S</a:t>
            </a:r>
            <a:r>
              <a:rPr lang="zh-CN" altLang="en-US"/>
              <a:t>tyle to the </a:t>
            </a:r>
            <a:r>
              <a:rPr lang="en-US" altLang="zh-CN"/>
              <a:t>S</a:t>
            </a:r>
            <a:r>
              <a:rPr lang="zh-CN" altLang="en-US"/>
              <a:t>creen </a:t>
            </a:r>
            <a:r>
              <a:rPr lang="en-US" altLang="zh-CN"/>
              <a:t>A</a:t>
            </a:r>
            <a:r>
              <a:rPr lang="zh-CN" altLang="en-US"/>
              <a:t>rchetype</a:t>
            </a:r>
            <a:endParaRPr lang="zh-CN" altLang="en-US"/>
          </a:p>
        </p:txBody>
      </p:sp>
      <p:sp>
        <p:nvSpPr>
          <p:cNvPr id="41986" name="内容占位符 2"/>
          <p:cNvSpPr>
            <a:spLocks noGrp="1"/>
          </p:cNvSpPr>
          <p:nvPr>
            <p:ph idx="1"/>
          </p:nvPr>
        </p:nvSpPr>
        <p:spPr>
          <a:ln/>
        </p:spPr>
        <p:txBody>
          <a:bodyPr anchor="t"/>
          <a:p>
            <a:r>
              <a:rPr lang="zh-CN" altLang="en-US"/>
              <a:t>The final step is to apply one or two selected visual styles to key screens.</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7169"/>
          <p:cNvSpPr>
            <a:spLocks noGrp="1"/>
          </p:cNvSpPr>
          <p:nvPr>
            <p:ph type="title"/>
          </p:nvPr>
        </p:nvSpPr>
        <p:spPr>
          <a:ln/>
        </p:spPr>
        <p:txBody>
          <a:bodyPr anchor="b"/>
          <a:p>
            <a:r>
              <a:rPr lang="en-US" altLang="zh-CN" sz="4000"/>
              <a:t>6.1 Design Framework</a:t>
            </a:r>
            <a:endParaRPr lang="en-US" altLang="zh-CN" sz="4000"/>
          </a:p>
        </p:txBody>
      </p:sp>
      <p:pic>
        <p:nvPicPr>
          <p:cNvPr id="8194" name="图片 7170"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a:ln/>
        </p:spPr>
        <p:txBody>
          <a:bodyPr anchor="b"/>
          <a:p>
            <a:r>
              <a:rPr lang="zh-CN" altLang="en-US"/>
              <a:t>Defining the </a:t>
            </a:r>
            <a:r>
              <a:rPr lang="en-US" altLang="zh-CN"/>
              <a:t>I</a:t>
            </a:r>
            <a:r>
              <a:rPr lang="zh-CN" altLang="en-US"/>
              <a:t>ndustrial </a:t>
            </a:r>
            <a:r>
              <a:rPr lang="en-US" altLang="zh-CN"/>
              <a:t>D</a:t>
            </a:r>
            <a:r>
              <a:rPr lang="zh-CN" altLang="en-US"/>
              <a:t>esign </a:t>
            </a:r>
            <a:r>
              <a:rPr lang="en-US" altLang="zh-CN"/>
              <a:t>F</a:t>
            </a:r>
            <a:r>
              <a:rPr lang="zh-CN" altLang="en-US"/>
              <a:t>ramework</a:t>
            </a:r>
            <a:endParaRPr lang="zh-CN" altLang="en-US"/>
          </a:p>
        </p:txBody>
      </p:sp>
      <p:sp>
        <p:nvSpPr>
          <p:cNvPr id="43010" name="内容占位符 2"/>
          <p:cNvSpPr>
            <a:spLocks noGrp="1"/>
          </p:cNvSpPr>
          <p:nvPr>
            <p:ph idx="1"/>
          </p:nvPr>
        </p:nvSpPr>
        <p:spPr>
          <a:ln/>
        </p:spPr>
        <p:txBody>
          <a:bodyPr anchor="t"/>
          <a:p>
            <a:r>
              <a:rPr lang="en-US" altLang="zh-CN"/>
              <a:t>T</a:t>
            </a:r>
            <a:r>
              <a:rPr lang="zh-CN" altLang="en-US"/>
              <a:t>he industrial design framework </a:t>
            </a:r>
            <a:r>
              <a:rPr lang="en-US" altLang="zh-CN"/>
              <a:t>is developed</a:t>
            </a:r>
            <a:r>
              <a:rPr lang="zh-CN" altLang="en-US"/>
              <a:t> in much the same manner as the visual design framework.</a:t>
            </a:r>
            <a:endParaRPr lang="zh-CN" altLang="en-US"/>
          </a:p>
          <a:p>
            <a:r>
              <a:rPr lang="zh-CN" altLang="en-US"/>
              <a:t>But because the form factor and input method have significant implications for both the industrial and interaction design, it</a:t>
            </a:r>
            <a:r>
              <a:rPr lang="en-US" altLang="zh-CN"/>
              <a:t>'</a:t>
            </a:r>
            <a:r>
              <a:rPr lang="zh-CN" altLang="en-US"/>
              <a:t>s useful to collaborate early on to identify relevant issues.</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a:ln/>
        </p:spPr>
        <p:txBody>
          <a:bodyPr anchor="b"/>
          <a:p>
            <a:r>
              <a:rPr lang="zh-CN" altLang="en-US"/>
              <a:t>Defining the </a:t>
            </a:r>
            <a:r>
              <a:rPr lang="en-US" altLang="zh-CN"/>
              <a:t>I</a:t>
            </a:r>
            <a:r>
              <a:rPr lang="zh-CN" altLang="en-US"/>
              <a:t>ndustrial </a:t>
            </a:r>
            <a:r>
              <a:rPr lang="en-US" altLang="zh-CN"/>
              <a:t>D</a:t>
            </a:r>
            <a:r>
              <a:rPr lang="zh-CN" altLang="en-US"/>
              <a:t>esign </a:t>
            </a:r>
            <a:r>
              <a:rPr lang="en-US" altLang="zh-CN"/>
              <a:t>F</a:t>
            </a:r>
            <a:r>
              <a:rPr lang="zh-CN" altLang="en-US"/>
              <a:t>ramework</a:t>
            </a:r>
            <a:endParaRPr lang="zh-CN" altLang="en-US"/>
          </a:p>
        </p:txBody>
      </p:sp>
      <p:sp>
        <p:nvSpPr>
          <p:cNvPr id="44034" name="内容占位符 2"/>
          <p:cNvSpPr>
            <a:spLocks noGrp="1"/>
          </p:cNvSpPr>
          <p:nvPr>
            <p:ph idx="1"/>
          </p:nvPr>
        </p:nvSpPr>
        <p:spPr>
          <a:ln/>
        </p:spPr>
        <p:txBody>
          <a:bodyPr anchor="t"/>
          <a:p>
            <a:r>
              <a:rPr lang="zh-CN" altLang="en-US"/>
              <a:t>The industrial design framework typically follows this process:</a:t>
            </a:r>
            <a:endParaRPr lang="zh-CN" altLang="en-US"/>
          </a:p>
          <a:p>
            <a:pPr lvl="1"/>
            <a:r>
              <a:rPr lang="zh-CN" altLang="en-US"/>
              <a:t>Collaborate with interaction designers about form factor and input methods.</a:t>
            </a:r>
            <a:endParaRPr lang="zh-CN" altLang="en-US"/>
          </a:p>
          <a:p>
            <a:pPr lvl="1"/>
            <a:r>
              <a:rPr lang="zh-CN" altLang="en-US"/>
              <a:t>Develop rough prototypes.</a:t>
            </a:r>
            <a:endParaRPr lang="zh-CN" altLang="en-US"/>
          </a:p>
          <a:p>
            <a:pPr lvl="1"/>
            <a:r>
              <a:rPr lang="zh-CN" altLang="en-US"/>
              <a:t>Develop form language studies.</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ln/>
        </p:spPr>
        <p:txBody>
          <a:bodyPr anchor="b"/>
          <a:p>
            <a:r>
              <a:rPr lang="zh-CN" altLang="en-US"/>
              <a:t>Defining the </a:t>
            </a:r>
            <a:r>
              <a:rPr lang="en-US" altLang="zh-CN"/>
              <a:t>S</a:t>
            </a:r>
            <a:r>
              <a:rPr lang="zh-CN" altLang="en-US"/>
              <a:t>ervice </a:t>
            </a:r>
            <a:r>
              <a:rPr lang="en-US" altLang="zh-CN"/>
              <a:t>D</a:t>
            </a:r>
            <a:r>
              <a:rPr lang="zh-CN" altLang="en-US"/>
              <a:t>esign </a:t>
            </a:r>
            <a:r>
              <a:rPr lang="en-US" altLang="zh-CN"/>
              <a:t>F</a:t>
            </a:r>
            <a:r>
              <a:rPr lang="zh-CN" altLang="en-US"/>
              <a:t>ramework</a:t>
            </a:r>
            <a:endParaRPr lang="zh-CN" altLang="en-US"/>
          </a:p>
        </p:txBody>
      </p:sp>
      <p:sp>
        <p:nvSpPr>
          <p:cNvPr id="45058" name="内容占位符 2"/>
          <p:cNvSpPr>
            <a:spLocks noGrp="1"/>
          </p:cNvSpPr>
          <p:nvPr>
            <p:ph idx="1"/>
          </p:nvPr>
        </p:nvSpPr>
        <p:spPr>
          <a:ln/>
        </p:spPr>
        <p:txBody>
          <a:bodyPr anchor="t"/>
          <a:p>
            <a:r>
              <a:rPr lang="zh-CN" altLang="en-US"/>
              <a:t>Because service design often affects organizations</a:t>
            </a:r>
            <a:r>
              <a:rPr lang="en-US" altLang="zh-CN"/>
              <a:t>'</a:t>
            </a:r>
            <a:r>
              <a:rPr lang="zh-CN" altLang="en-US"/>
              <a:t> business models, the service design framework may be conducted before other areas of design.</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ln/>
        </p:spPr>
        <p:txBody>
          <a:bodyPr anchor="b"/>
          <a:p>
            <a:r>
              <a:rPr lang="zh-CN" altLang="en-US"/>
              <a:t>Defining the </a:t>
            </a:r>
            <a:r>
              <a:rPr lang="en-US" altLang="zh-CN"/>
              <a:t>S</a:t>
            </a:r>
            <a:r>
              <a:rPr lang="zh-CN" altLang="en-US"/>
              <a:t>ervice </a:t>
            </a:r>
            <a:r>
              <a:rPr lang="en-US" altLang="zh-CN"/>
              <a:t>D</a:t>
            </a:r>
            <a:r>
              <a:rPr lang="zh-CN" altLang="en-US"/>
              <a:t>esign </a:t>
            </a:r>
            <a:r>
              <a:rPr lang="en-US" altLang="zh-CN"/>
              <a:t>F</a:t>
            </a:r>
            <a:r>
              <a:rPr lang="zh-CN" altLang="en-US"/>
              <a:t>ramework</a:t>
            </a:r>
            <a:endParaRPr lang="zh-CN" altLang="en-US"/>
          </a:p>
        </p:txBody>
      </p:sp>
      <p:sp>
        <p:nvSpPr>
          <p:cNvPr id="46082" name="内容占位符 2"/>
          <p:cNvSpPr>
            <a:spLocks noGrp="1"/>
          </p:cNvSpPr>
          <p:nvPr>
            <p:ph idx="1"/>
          </p:nvPr>
        </p:nvSpPr>
        <p:spPr>
          <a:ln/>
        </p:spPr>
        <p:txBody>
          <a:bodyPr anchor="t"/>
          <a:p>
            <a:r>
              <a:rPr lang="zh-CN" altLang="en-US"/>
              <a:t>The service design framework typically follows this process:</a:t>
            </a:r>
            <a:endParaRPr lang="zh-CN" altLang="en-US"/>
          </a:p>
          <a:p>
            <a:pPr lvl="1"/>
            <a:r>
              <a:rPr lang="zh-CN" altLang="en-US"/>
              <a:t>Describe customer journeys.</a:t>
            </a:r>
            <a:endParaRPr lang="zh-CN" altLang="en-US"/>
          </a:p>
          <a:p>
            <a:pPr lvl="1"/>
            <a:r>
              <a:rPr lang="zh-CN" altLang="en-US"/>
              <a:t>Create a service blueprint.</a:t>
            </a:r>
            <a:endParaRPr lang="zh-CN" altLang="en-US"/>
          </a:p>
          <a:p>
            <a:pPr lvl="1"/>
            <a:r>
              <a:rPr lang="zh-CN" altLang="en-US"/>
              <a:t>Create experience prototypes.</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a:ln/>
        </p:spPr>
        <p:txBody>
          <a:bodyPr anchor="b"/>
          <a:p>
            <a:r>
              <a:rPr lang="zh-CN" altLang="en-US"/>
              <a:t>Refining the Form and Behavior</a:t>
            </a:r>
            <a:endParaRPr lang="zh-CN" altLang="en-US"/>
          </a:p>
        </p:txBody>
      </p:sp>
      <p:sp>
        <p:nvSpPr>
          <p:cNvPr id="47106" name="内容占位符 2"/>
          <p:cNvSpPr>
            <a:spLocks noGrp="1"/>
          </p:cNvSpPr>
          <p:nvPr>
            <p:ph idx="1"/>
          </p:nvPr>
        </p:nvSpPr>
        <p:spPr>
          <a:ln/>
        </p:spPr>
        <p:txBody>
          <a:bodyPr anchor="t"/>
          <a:p>
            <a:r>
              <a:rPr lang="zh-CN" altLang="en-US" sz="2800"/>
              <a:t>At this stage, a transition is made into the </a:t>
            </a:r>
            <a:r>
              <a:rPr lang="zh-CN" altLang="en-US" sz="2800" i="1"/>
              <a:t>Refinement</a:t>
            </a:r>
            <a:r>
              <a:rPr lang="zh-CN" altLang="en-US" sz="2800"/>
              <a:t> phase, where the design is translated into a final, concrete form.</a:t>
            </a:r>
            <a:endParaRPr lang="zh-CN" altLang="en-US" sz="2800"/>
          </a:p>
          <a:p>
            <a:r>
              <a:rPr lang="zh-CN" altLang="en-US" sz="2800"/>
              <a:t>In this phase, principles and patterns remain important in giving the design a fine formal and behavioral finish.</a:t>
            </a:r>
            <a:endParaRPr lang="zh-CN" altLang="en-US" sz="2800"/>
          </a:p>
          <a:p>
            <a:r>
              <a:rPr lang="zh-CN" altLang="en-US" sz="2800"/>
              <a:t>The Refinement phase is marked by the translation of the sketched storyboards into full-resolution screens that depict the user interface at the pixel level</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ln/>
        </p:spPr>
        <p:txBody>
          <a:bodyPr anchor="b"/>
          <a:p>
            <a:r>
              <a:rPr lang="zh-CN" altLang="en-US"/>
              <a:t>Refining the Form and Behavior</a:t>
            </a:r>
            <a:endParaRPr lang="zh-CN" altLang="en-US"/>
          </a:p>
        </p:txBody>
      </p:sp>
      <p:pic>
        <p:nvPicPr>
          <p:cNvPr id="48130" name="内容占位符 3"/>
          <p:cNvPicPr>
            <a:picLocks noGrp="1" noChangeAspect="1"/>
          </p:cNvPicPr>
          <p:nvPr>
            <p:ph idx="1"/>
          </p:nvPr>
        </p:nvPicPr>
        <p:blipFill>
          <a:blip r:embed="rId1"/>
          <a:stretch>
            <a:fillRect/>
          </a:stretch>
        </p:blipFill>
        <p:spPr>
          <a:xfrm>
            <a:off x="457200" y="1682750"/>
            <a:ext cx="8264525" cy="4778375"/>
          </a:xfr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ln/>
        </p:spPr>
        <p:txBody>
          <a:bodyPr anchor="b"/>
          <a:p>
            <a:r>
              <a:rPr lang="zh-CN" altLang="en-US">
                <a:sym typeface="宋体" panose="02010600030101010101" pitchFamily="2" charset="-122"/>
              </a:rPr>
              <a:t>Refining the Form and Behavior</a:t>
            </a:r>
            <a:endParaRPr lang="zh-CN" altLang="en-US"/>
          </a:p>
        </p:txBody>
      </p:sp>
      <p:sp>
        <p:nvSpPr>
          <p:cNvPr id="49154" name="内容占位符 2"/>
          <p:cNvSpPr>
            <a:spLocks noGrp="1"/>
          </p:cNvSpPr>
          <p:nvPr>
            <p:ph idx="1"/>
          </p:nvPr>
        </p:nvSpPr>
        <p:spPr>
          <a:ln/>
        </p:spPr>
        <p:txBody>
          <a:bodyPr anchor="t"/>
          <a:p>
            <a:r>
              <a:rPr lang="zh-CN" altLang="en-US" sz="2400"/>
              <a:t>During this phase, you should address every primary view and dialog possible.</a:t>
            </a:r>
            <a:endParaRPr lang="zh-CN" altLang="en-US" sz="2400"/>
          </a:p>
          <a:p>
            <a:r>
              <a:rPr lang="zh-CN" altLang="en-US" sz="2400"/>
              <a:t>Throughout the refinement phase, visual designers should develop and maintain a visual style guide.</a:t>
            </a:r>
            <a:endParaRPr lang="zh-CN" altLang="en-US" sz="2400"/>
          </a:p>
          <a:p>
            <a:r>
              <a:rPr lang="zh-CN" altLang="en-US" sz="2400"/>
              <a:t>Developers use this guide to apply visual design elements consistently when they create low-priority parts of the interface that the designers typically don</a:t>
            </a:r>
            <a:r>
              <a:rPr lang="en-US" altLang="zh-CN" sz="2400"/>
              <a:t>'</a:t>
            </a:r>
            <a:r>
              <a:rPr lang="zh-CN" altLang="en-US" sz="2400"/>
              <a:t>t have the time and resources to complete themselves.</a:t>
            </a:r>
            <a:endParaRPr lang="zh-CN" altLang="en-US" sz="2400"/>
          </a:p>
          <a:p>
            <a:r>
              <a:rPr lang="zh-CN" altLang="en-US" sz="2400"/>
              <a:t>At the same time, industrial designers work with mechanical engineers to finalize components and assembly.</a:t>
            </a: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ln/>
        </p:spPr>
        <p:txBody>
          <a:bodyPr anchor="b"/>
          <a:p>
            <a:r>
              <a:rPr lang="zh-CN" altLang="en-US">
                <a:sym typeface="宋体" panose="02010600030101010101" pitchFamily="2" charset="-122"/>
              </a:rPr>
              <a:t>Refining the Form and Behavior</a:t>
            </a:r>
            <a:endParaRPr lang="zh-CN" altLang="en-US"/>
          </a:p>
        </p:txBody>
      </p:sp>
      <p:sp>
        <p:nvSpPr>
          <p:cNvPr id="50178" name="内容占位符 2"/>
          <p:cNvSpPr>
            <a:spLocks noGrp="1"/>
          </p:cNvSpPr>
          <p:nvPr>
            <p:ph idx="1"/>
          </p:nvPr>
        </p:nvSpPr>
        <p:spPr>
          <a:ln/>
        </p:spPr>
        <p:txBody>
          <a:bodyPr anchor="t"/>
          <a:p>
            <a:r>
              <a:rPr lang="zh-CN" altLang="en-US" sz="2800"/>
              <a:t>While the end product of the design process can be any one of a variety of outputs, we often create a printable Form and Behavior Specification.</a:t>
            </a:r>
            <a:r>
              <a:rPr lang="en-US" altLang="zh-CN" sz="2800"/>
              <a:t>	</a:t>
            </a:r>
            <a:endParaRPr lang="en-US" altLang="zh-CN" sz="2800"/>
          </a:p>
          <a:p>
            <a:pPr lvl="1"/>
            <a:r>
              <a:rPr lang="en-US" altLang="zh-CN" sz="2400"/>
              <a:t>screen renderings with callouts sufficiently detailed for a developer to code from</a:t>
            </a:r>
            <a:endParaRPr lang="en-US" altLang="zh-CN" sz="2400"/>
          </a:p>
          <a:p>
            <a:pPr lvl="1"/>
            <a:r>
              <a:rPr lang="en-US" altLang="zh-CN" sz="2400"/>
              <a:t>detailed storyboards to illustrate behaviors over time</a:t>
            </a:r>
            <a:endParaRPr lang="en-US" altLang="zh-CN" sz="2400"/>
          </a:p>
          <a:p>
            <a:pPr lvl="1"/>
            <a:r>
              <a:rPr lang="en-US" altLang="zh-CN" sz="2400"/>
              <a:t>an interactive prototype in HTML or Flash</a:t>
            </a:r>
            <a:endParaRPr lang="en-US" altLang="zh-CN" sz="2400"/>
          </a:p>
          <a:p>
            <a:r>
              <a:rPr lang="en-US" altLang="zh-CN" sz="2800"/>
              <a:t>However, keep in mind that prototypes alone are rarely sufficient to communicate underlying patterns, principles, and rationale, which are vital concepts to communicate to developers.</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a:ln/>
        </p:spPr>
        <p:txBody>
          <a:bodyPr anchor="b"/>
          <a:p>
            <a:r>
              <a:rPr lang="zh-CN" altLang="en-US"/>
              <a:t>Validating and Testing the Design</a:t>
            </a:r>
            <a:endParaRPr lang="zh-CN" altLang="en-US"/>
          </a:p>
        </p:txBody>
      </p:sp>
      <p:sp>
        <p:nvSpPr>
          <p:cNvPr id="51202" name="内容占位符 2"/>
          <p:cNvSpPr>
            <a:spLocks noGrp="1"/>
          </p:cNvSpPr>
          <p:nvPr>
            <p:ph idx="1"/>
          </p:nvPr>
        </p:nvSpPr>
        <p:spPr>
          <a:ln/>
        </p:spPr>
        <p:txBody>
          <a:bodyPr anchor="t"/>
          <a:p>
            <a:r>
              <a:rPr lang="zh-CN" altLang="en-US" sz="2800"/>
              <a:t>What to test</a:t>
            </a:r>
            <a:endParaRPr lang="zh-CN" altLang="en-US" sz="2800"/>
          </a:p>
          <a:p>
            <a:pPr lvl="1"/>
            <a:r>
              <a:rPr lang="zh-CN" altLang="en-US" sz="2400"/>
              <a:t>Naming—Do section/button labels make sense? Do certain words resonate better than others?</a:t>
            </a:r>
            <a:endParaRPr lang="zh-CN" altLang="en-US" sz="2400"/>
          </a:p>
          <a:p>
            <a:pPr lvl="1"/>
            <a:r>
              <a:rPr lang="zh-CN" altLang="en-US" sz="2400"/>
              <a:t>Organization—Is information grouped into meaningful categories? Are items located in the places customers might look for them?</a:t>
            </a:r>
            <a:endParaRPr lang="zh-CN" altLang="en-US" sz="2400"/>
          </a:p>
          <a:p>
            <a:pPr lvl="1"/>
            <a:r>
              <a:rPr lang="zh-CN" altLang="en-US" sz="2400"/>
              <a:t>First-time use and discoverability—Are common items easy for new users to find? Are instructions clear? Are instructions necessary?</a:t>
            </a:r>
            <a:endParaRPr lang="zh-CN" altLang="en-US" sz="2400"/>
          </a:p>
          <a:p>
            <a:pPr lvl="1"/>
            <a:r>
              <a:rPr lang="zh-CN" altLang="en-US" sz="2400"/>
              <a:t>Effectiveness—Can customers efficiently complete specific tasks? Are they making</a:t>
            </a:r>
            <a:endParaRPr lang="zh-CN" altLang="en-US" sz="2400"/>
          </a:p>
          <a:p>
            <a:pPr lvl="1"/>
            <a:r>
              <a:rPr lang="zh-CN" altLang="en-US" sz="2400"/>
              <a:t>missteps? Where? How often?</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a:ln/>
        </p:spPr>
        <p:txBody>
          <a:bodyPr anchor="b"/>
          <a:p>
            <a:r>
              <a:rPr lang="zh-CN" altLang="en-US"/>
              <a:t>Validating and Testing the Design</a:t>
            </a:r>
            <a:endParaRPr lang="zh-CN" altLang="en-US"/>
          </a:p>
        </p:txBody>
      </p:sp>
      <p:sp>
        <p:nvSpPr>
          <p:cNvPr id="52226" name="内容占位符 2"/>
          <p:cNvSpPr>
            <a:spLocks noGrp="1"/>
          </p:cNvSpPr>
          <p:nvPr>
            <p:ph idx="1"/>
          </p:nvPr>
        </p:nvSpPr>
        <p:spPr>
          <a:ln/>
        </p:spPr>
        <p:txBody>
          <a:bodyPr anchor="t"/>
          <a:p>
            <a:r>
              <a:rPr lang="zh-CN" altLang="en-US"/>
              <a:t>When to test: Summative and formative evaluations</a:t>
            </a:r>
            <a:endParaRPr lang="zh-CN" altLang="en-US"/>
          </a:p>
          <a:p>
            <a:pPr lvl="1"/>
            <a:r>
              <a:rPr lang="zh-CN" altLang="en-US"/>
              <a:t>Summative evaluations are used in product comparisons, to identify problems prior to a redesign, and to investigate the causes of product returns and requests for training </a:t>
            </a:r>
            <a:r>
              <a:rPr lang="en-US" altLang="zh-CN"/>
              <a:t>a</a:t>
            </a:r>
            <a:r>
              <a:rPr lang="zh-CN" altLang="en-US"/>
              <a:t>nd support.</a:t>
            </a:r>
            <a:endParaRPr lang="zh-CN" altLang="en-US"/>
          </a:p>
          <a:p>
            <a:pPr lvl="1"/>
            <a:r>
              <a:rPr lang="zh-CN" altLang="en-US"/>
              <a:t>Summative studies generally are conducted and thoroughly documented by professional third-party evaluators.</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1"/>
          <p:cNvSpPr>
            <a:spLocks noGrp="1"/>
          </p:cNvSpPr>
          <p:nvPr>
            <p:ph type="title"/>
          </p:nvPr>
        </p:nvSpPr>
        <p:spPr>
          <a:ln/>
        </p:spPr>
        <p:txBody>
          <a:bodyPr anchor="b"/>
          <a:p>
            <a:r>
              <a:rPr lang="en-US" altLang="zh-CN"/>
              <a:t>Why design framework </a:t>
            </a:r>
            <a:r>
              <a:rPr lang="en-US" altLang="zh-CN">
                <a:sym typeface="宋体" panose="02010600030101010101" pitchFamily="2" charset="-122"/>
              </a:rPr>
              <a:t>is</a:t>
            </a:r>
            <a:r>
              <a:rPr lang="en-US" altLang="zh-CN"/>
              <a:t> needed? </a:t>
            </a:r>
            <a:endParaRPr lang="en-US" altLang="zh-CN"/>
          </a:p>
        </p:txBody>
      </p:sp>
      <p:pic>
        <p:nvPicPr>
          <p:cNvPr id="4" name="内容占位符 3" descr="跳远"/>
          <p:cNvPicPr>
            <a:picLocks noGrp="1" noChangeAspect="1"/>
          </p:cNvPicPr>
          <p:nvPr>
            <p:ph idx="1"/>
          </p:nvPr>
        </p:nvPicPr>
        <p:blipFill>
          <a:blip r:embed="rId1"/>
          <a:stretch>
            <a:fillRect/>
          </a:stretch>
        </p:blipFill>
        <p:spPr>
          <a:xfrm>
            <a:off x="5618163" y="2095500"/>
            <a:ext cx="3022600" cy="3022600"/>
          </a:xfrm>
          <a:ln/>
        </p:spPr>
      </p:pic>
      <p:sp>
        <p:nvSpPr>
          <p:cNvPr id="5" name="文本框 4"/>
          <p:cNvSpPr txBox="1"/>
          <p:nvPr/>
        </p:nvSpPr>
        <p:spPr>
          <a:xfrm>
            <a:off x="3073400" y="4689475"/>
            <a:ext cx="1649413" cy="400050"/>
          </a:xfrm>
          <a:prstGeom prst="rect">
            <a:avLst/>
          </a:prstGeom>
          <a:noFill/>
          <a:ln w="9525">
            <a:noFill/>
          </a:ln>
        </p:spPr>
        <p:txBody>
          <a:bodyPr wrap="none" anchor="t">
            <a:spAutoFit/>
          </a:bodyPr>
          <a:p>
            <a:r>
              <a:rPr lang="en-US" altLang="zh-CN">
                <a:latin typeface="Arial" panose="020B0604020202020204" pitchFamily="34" charset="0"/>
                <a:ea typeface="宋体" panose="02010600030101010101" pitchFamily="2" charset="-122"/>
              </a:rPr>
              <a:t>Detail design</a:t>
            </a:r>
            <a:endParaRPr lang="en-US" altLang="zh-CN">
              <a:latin typeface="Arial" panose="020B0604020202020204" pitchFamily="34" charset="0"/>
              <a:ea typeface="宋体" panose="02010600030101010101" pitchFamily="2" charset="-122"/>
            </a:endParaRPr>
          </a:p>
        </p:txBody>
      </p:sp>
      <p:pic>
        <p:nvPicPr>
          <p:cNvPr id="6" name="图片 5" descr="摇头"/>
          <p:cNvPicPr>
            <a:picLocks noChangeAspect="1"/>
          </p:cNvPicPr>
          <p:nvPr/>
        </p:nvPicPr>
        <p:blipFill>
          <a:blip r:embed="rId2"/>
          <a:stretch>
            <a:fillRect/>
          </a:stretch>
        </p:blipFill>
        <p:spPr>
          <a:xfrm>
            <a:off x="787400" y="2667000"/>
            <a:ext cx="1824038" cy="1822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0.073611 0.020278 L -0.365000 0.020370 " pathEditMode="relative" rAng="0" ptsTypes="">
                                      <p:cBhvr>
                                        <p:cTn id="6" dur="2000" fill="hold"/>
                                        <p:tgtEl>
                                          <p:spTgt spid="4"/>
                                        </p:tgtEl>
                                        <p:attrNameLst>
                                          <p:attrName>ppt_x</p:attrName>
                                          <p:attrName>ppt_y</p:attrName>
                                        </p:attrNameLst>
                                      </p:cBhvr>
                                      <p:rCtr x="-100" y="-1"/>
                                    </p:animMotion>
                                  </p:childTnLst>
                                </p:cTn>
                              </p:par>
                            </p:childTnLst>
                          </p:cTn>
                        </p:par>
                        <p:par>
                          <p:cTn id="7" fill="hold">
                            <p:stCondLst>
                              <p:cond delay="2000"/>
                            </p:stCondLst>
                            <p:childTnLst>
                              <p:par>
                                <p:cTn id="8" presetID="21" presetClass="entr" presetSubtype="1" fill="hold" grpId="1" nodeType="afterEffect">
                                  <p:stCondLst>
                                    <p:cond delay="0"/>
                                  </p:stCondLst>
                                  <p:childTnLst>
                                    <p:set>
                                      <p:cBhvr>
                                        <p:cTn id="9" dur="500" fill="hold">
                                          <p:stCondLst>
                                            <p:cond delay="0"/>
                                          </p:stCondLst>
                                        </p:cTn>
                                        <p:tgtEl>
                                          <p:spTgt spid="5"/>
                                        </p:tgtEl>
                                        <p:attrNameLst>
                                          <p:attrName>style.visibility</p:attrName>
                                        </p:attrNameLst>
                                      </p:cBhvr>
                                      <p:to>
                                        <p:strVal val="visible"/>
                                      </p:to>
                                    </p:set>
                                    <p:animEffect transition="in" filter="wheel(1)">
                                      <p:cBhvr>
                                        <p:cTn id="10" dur="500"/>
                                        <p:tgtEl>
                                          <p:spTgt spid="5"/>
                                        </p:tgtEl>
                                      </p:cBhvr>
                                    </p:animEffect>
                                  </p:childTnLst>
                                </p:cTn>
                              </p:par>
                            </p:childTnLst>
                          </p:cTn>
                        </p:par>
                        <p:par>
                          <p:cTn id="11" fill="hold">
                            <p:stCondLst>
                              <p:cond delay="2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ln/>
        </p:spPr>
        <p:txBody>
          <a:bodyPr anchor="b"/>
          <a:p>
            <a:r>
              <a:rPr lang="zh-CN" altLang="en-US">
                <a:sym typeface="宋体" panose="02010600030101010101" pitchFamily="2" charset="-122"/>
              </a:rPr>
              <a:t>Validating and Testing the Design</a:t>
            </a:r>
            <a:endParaRPr lang="zh-CN" altLang="en-US"/>
          </a:p>
        </p:txBody>
      </p:sp>
      <p:sp>
        <p:nvSpPr>
          <p:cNvPr id="53250" name="内容占位符 2"/>
          <p:cNvSpPr>
            <a:spLocks noGrp="1"/>
          </p:cNvSpPr>
          <p:nvPr>
            <p:ph idx="1"/>
          </p:nvPr>
        </p:nvSpPr>
        <p:spPr>
          <a:ln/>
        </p:spPr>
        <p:txBody>
          <a:bodyPr anchor="t"/>
          <a:p>
            <a:r>
              <a:rPr lang="zh-CN" altLang="en-US"/>
              <a:t>Formative evaluations are conducted during the design process, generally during the Refinement phase.</a:t>
            </a:r>
            <a:endParaRPr lang="zh-CN" altLang="en-US"/>
          </a:p>
          <a:p>
            <a:r>
              <a:rPr lang="en-US" altLang="zh-CN"/>
              <a:t>It </a:t>
            </a:r>
            <a:r>
              <a:rPr lang="zh-CN" altLang="en-US"/>
              <a:t>allow</a:t>
            </a:r>
            <a:r>
              <a:rPr lang="en-US" altLang="zh-CN"/>
              <a:t>s</a:t>
            </a:r>
            <a:r>
              <a:rPr lang="zh-CN" altLang="en-US"/>
              <a:t> the designers to see how (and, with interviews, why) their target audience responds to the information and tools they’ve provided to help them accomplish their tasks.</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ln/>
        </p:spPr>
        <p:txBody>
          <a:bodyPr anchor="b"/>
          <a:p>
            <a:r>
              <a:rPr lang="zh-CN" altLang="en-US"/>
              <a:t>Conducting </a:t>
            </a:r>
            <a:r>
              <a:rPr lang="en-US" altLang="zh-CN"/>
              <a:t>F</a:t>
            </a:r>
            <a:r>
              <a:rPr lang="zh-CN" altLang="en-US"/>
              <a:t>ormative </a:t>
            </a:r>
            <a:r>
              <a:rPr lang="en-US" altLang="zh-CN"/>
              <a:t>U</a:t>
            </a:r>
            <a:r>
              <a:rPr lang="zh-CN" altLang="en-US"/>
              <a:t>sability </a:t>
            </a:r>
            <a:r>
              <a:rPr lang="en-US" altLang="zh-CN"/>
              <a:t>T</a:t>
            </a:r>
            <a:r>
              <a:rPr lang="zh-CN" altLang="en-US"/>
              <a:t>ests</a:t>
            </a:r>
            <a:endParaRPr lang="zh-CN" altLang="en-US"/>
          </a:p>
        </p:txBody>
      </p:sp>
      <p:sp>
        <p:nvSpPr>
          <p:cNvPr id="54274" name="内容占位符 2"/>
          <p:cNvSpPr>
            <a:spLocks noGrp="1"/>
          </p:cNvSpPr>
          <p:nvPr>
            <p:ph idx="1"/>
          </p:nvPr>
        </p:nvSpPr>
        <p:spPr>
          <a:ln/>
        </p:spPr>
        <p:txBody>
          <a:bodyPr anchor="t"/>
          <a:p>
            <a:r>
              <a:rPr lang="en-US" altLang="zh-CN" sz="2800"/>
              <a:t>E</a:t>
            </a:r>
            <a:r>
              <a:rPr lang="zh-CN" altLang="en-US" sz="2800"/>
              <a:t>ssential components of successful formative usability tests:</a:t>
            </a:r>
            <a:endParaRPr lang="zh-CN" altLang="en-US" sz="2800"/>
          </a:p>
          <a:p>
            <a:pPr lvl="1"/>
            <a:r>
              <a:rPr lang="zh-CN" altLang="en-US" sz="2400"/>
              <a:t>Test late enough in the process that there is a substantially concrete design to test, and early enough to allow adjustments in the design and implementation.</a:t>
            </a:r>
            <a:endParaRPr lang="zh-CN" altLang="en-US" sz="2400"/>
          </a:p>
          <a:p>
            <a:pPr lvl="1"/>
            <a:r>
              <a:rPr lang="zh-CN" altLang="en-US" sz="2400"/>
              <a:t>Test tasks and aspects of the user experience appropriate to the product at hand.</a:t>
            </a:r>
            <a:endParaRPr lang="zh-CN" altLang="en-US" sz="2400"/>
          </a:p>
          <a:p>
            <a:pPr lvl="1"/>
            <a:r>
              <a:rPr lang="zh-CN" altLang="en-US" sz="2400"/>
              <a:t>Recruit participants from the target population, using your personas as a guide.</a:t>
            </a:r>
            <a:endParaRPr lang="zh-CN" altLang="en-US" sz="2400"/>
          </a:p>
          <a:p>
            <a:pPr lvl="1"/>
            <a:r>
              <a:rPr lang="zh-CN" altLang="en-US" sz="2400"/>
              <a:t>Ask participants to perform explicitly defined tasks while thinking aloud.</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a:spLocks noGrp="1"/>
          </p:cNvSpPr>
          <p:nvPr>
            <p:ph type="title"/>
          </p:nvPr>
        </p:nvSpPr>
        <p:spPr>
          <a:ln/>
        </p:spPr>
        <p:txBody>
          <a:bodyPr anchor="b"/>
          <a:p>
            <a:r>
              <a:rPr lang="zh-CN" altLang="en-US"/>
              <a:t>Conducting </a:t>
            </a:r>
            <a:r>
              <a:rPr lang="en-US" altLang="zh-CN"/>
              <a:t>F</a:t>
            </a:r>
            <a:r>
              <a:rPr lang="zh-CN" altLang="en-US"/>
              <a:t>ormative </a:t>
            </a:r>
            <a:r>
              <a:rPr lang="en-US" altLang="zh-CN"/>
              <a:t>U</a:t>
            </a:r>
            <a:r>
              <a:rPr lang="zh-CN" altLang="en-US"/>
              <a:t>sability </a:t>
            </a:r>
            <a:r>
              <a:rPr lang="en-US" altLang="zh-CN"/>
              <a:t>T</a:t>
            </a:r>
            <a:r>
              <a:rPr lang="zh-CN" altLang="en-US"/>
              <a:t>ests</a:t>
            </a:r>
            <a:endParaRPr lang="zh-CN" altLang="en-US"/>
          </a:p>
        </p:txBody>
      </p:sp>
      <p:sp>
        <p:nvSpPr>
          <p:cNvPr id="4" name="内容占位符 2"/>
          <p:cNvSpPr>
            <a:spLocks noGrp="1"/>
          </p:cNvSpPr>
          <p:nvPr/>
        </p:nvSpPr>
        <p:spPr>
          <a:xfrm>
            <a:off x="584200" y="1727200"/>
            <a:ext cx="8229600" cy="4530725"/>
          </a:xfrm>
          <a:prstGeom prst="rect">
            <a:avLst/>
          </a:prstGeom>
          <a:noFill/>
          <a:ln w="9525">
            <a:noFill/>
          </a:ln>
        </p:spPr>
        <p:txBody>
          <a:bodyPr anchor="t"/>
          <a:lstStyle>
            <a:lvl1pPr marL="342900" lvl="0" indent="-342900" algn="l" defTabSz="914400" eaLnBrk="1" fontAlgn="base" latinLnBrk="0" hangingPunct="1">
              <a:lnSpc>
                <a:spcPct val="100000"/>
              </a:lnSpc>
              <a:spcBef>
                <a:spcPct val="20000"/>
              </a:spcBef>
              <a:spcAft>
                <a:spcPct val="0"/>
              </a:spcAft>
              <a:buClr>
                <a:schemeClr val="bg2"/>
              </a:buClr>
              <a:buSzPct val="75000"/>
              <a:buFont typeface="Wingdings" panose="05000000000000000000" pitchFamily="2" charset="2"/>
              <a:buChar char="p"/>
              <a:defRPr sz="3200" b="1"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2800" b="1"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accent1"/>
              </a:buClr>
              <a:buSzPct val="65000"/>
              <a:buFont typeface="Wingdings" panose="05000000000000000000" pitchFamily="2" charset="2"/>
              <a:buChar char="p"/>
              <a:defRPr sz="2400" b="1"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bg2"/>
              </a:buClr>
              <a:buFont typeface="Wingdings" panose="05000000000000000000" pitchFamily="2" charset="2"/>
              <a:buChar char="§"/>
              <a:defRPr sz="2000" b="1"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2"/>
              </a:buClr>
              <a:buSzPct val="80000"/>
              <a:buFont typeface="Wingdings" panose="05000000000000000000" pitchFamily="2" charset="2"/>
              <a:buChar char="§"/>
              <a:defRPr sz="2000" b="1" i="0" u="none" kern="1200" baseline="0">
                <a:solidFill>
                  <a:schemeClr val="tx1"/>
                </a:solidFill>
                <a:latin typeface="+mn-lt"/>
                <a:ea typeface="+mn-ea"/>
                <a:cs typeface="+mn-cs"/>
              </a:defRPr>
            </a:lvl9pPr>
          </a:lstStyle>
          <a:p>
            <a:pPr fontAlgn="base"/>
            <a:r>
              <a:rPr lang="en-US" altLang="zh-CN" sz="2800" b="0" strike="noStrike" noProof="1">
                <a:latin typeface="+mn-lt"/>
                <a:ea typeface="+mn-ea"/>
                <a:cs typeface="+mn-cs"/>
              </a:rPr>
              <a:t>E</a:t>
            </a:r>
            <a:r>
              <a:rPr lang="zh-CN" altLang="en-US" sz="2800" b="0" strike="noStrike" noProof="1">
                <a:latin typeface="+mn-lt"/>
                <a:ea typeface="+mn-ea"/>
                <a:cs typeface="+mn-cs"/>
              </a:rPr>
              <a:t>ssential components of successful formative usability tests:</a:t>
            </a:r>
            <a:endParaRPr lang="zh-CN" altLang="en-US" sz="2800" b="0" strike="noStrike" noProof="1"/>
          </a:p>
          <a:p>
            <a:pPr lvl="1" fontAlgn="base"/>
            <a:r>
              <a:rPr lang="zh-CN" altLang="en-US" sz="2450" b="0" strike="noStrike" noProof="1">
                <a:latin typeface="+mn-lt"/>
                <a:ea typeface="+mn-ea"/>
                <a:cs typeface="+mn-cs"/>
              </a:rPr>
              <a:t>Have participants interact directly with a low-tech prototype (except when testing specialized hardware where a paper prototype can’t reflect nuanced interactions).</a:t>
            </a:r>
            <a:endParaRPr lang="zh-CN" altLang="en-US" sz="2450" b="0" strike="noStrike" noProof="1"/>
          </a:p>
          <a:p>
            <a:pPr lvl="1" fontAlgn="base"/>
            <a:r>
              <a:rPr lang="zh-CN" altLang="en-US" sz="2450" b="0" strike="noStrike" noProof="1">
                <a:latin typeface="+mn-lt"/>
                <a:ea typeface="+mn-ea"/>
                <a:cs typeface="+mn-cs"/>
              </a:rPr>
              <a:t>Moderate the sessions to identify issues and explore their causes.</a:t>
            </a:r>
            <a:endParaRPr lang="zh-CN" altLang="en-US" sz="2450" b="0" strike="noStrike" noProof="1"/>
          </a:p>
          <a:p>
            <a:pPr lvl="1" fontAlgn="base"/>
            <a:r>
              <a:rPr lang="zh-CN" altLang="en-US" sz="2450" b="0" strike="noStrike" noProof="1">
                <a:latin typeface="+mn-lt"/>
                <a:ea typeface="+mn-ea"/>
                <a:cs typeface="+mn-cs"/>
              </a:rPr>
              <a:t>Minimize bias by using a moderator who has not previously been involved in the project.</a:t>
            </a:r>
            <a:endParaRPr lang="zh-CN" altLang="en-US" sz="2800" b="0" strike="noStrike" noProof="1"/>
          </a:p>
          <a:p>
            <a:pPr lvl="1" fontAlgn="base"/>
            <a:r>
              <a:rPr lang="zh-CN" altLang="en-US" sz="2450" b="0" strike="noStrike" noProof="1">
                <a:latin typeface="+mn-lt"/>
                <a:ea typeface="+mn-ea"/>
                <a:cs typeface="+mn-cs"/>
              </a:rPr>
              <a:t>Focus on participant behaviors and their rationale.</a:t>
            </a:r>
            <a:endParaRPr lang="zh-CN" altLang="en-US" sz="2450" b="0" strike="noStrike" noProof="1"/>
          </a:p>
          <a:p>
            <a:pPr lvl="1" fontAlgn="base"/>
            <a:endParaRPr lang="zh-CN" altLang="en-US" sz="2450" b="0" strike="noStrike" noProof="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a:ln/>
        </p:spPr>
        <p:txBody>
          <a:bodyPr anchor="b"/>
          <a:p>
            <a:r>
              <a:rPr lang="zh-CN" altLang="en-US">
                <a:sym typeface="宋体" panose="02010600030101010101" pitchFamily="2" charset="-122"/>
              </a:rPr>
              <a:t>Conducting </a:t>
            </a:r>
            <a:r>
              <a:rPr lang="en-US" altLang="zh-CN">
                <a:sym typeface="宋体" panose="02010600030101010101" pitchFamily="2" charset="-122"/>
              </a:rPr>
              <a:t>F</a:t>
            </a:r>
            <a:r>
              <a:rPr lang="zh-CN" altLang="en-US">
                <a:sym typeface="宋体" panose="02010600030101010101" pitchFamily="2" charset="-122"/>
              </a:rPr>
              <a:t>ormative </a:t>
            </a:r>
            <a:r>
              <a:rPr lang="en-US" altLang="zh-CN">
                <a:sym typeface="宋体" panose="02010600030101010101" pitchFamily="2" charset="-122"/>
              </a:rPr>
              <a:t>U</a:t>
            </a:r>
            <a:r>
              <a:rPr lang="zh-CN" altLang="en-US">
                <a:sym typeface="宋体" panose="02010600030101010101" pitchFamily="2" charset="-122"/>
              </a:rPr>
              <a:t>sability </a:t>
            </a:r>
            <a:r>
              <a:rPr lang="en-US" altLang="zh-CN">
                <a:sym typeface="宋体" panose="02010600030101010101" pitchFamily="2" charset="-122"/>
              </a:rPr>
              <a:t>T</a:t>
            </a:r>
            <a:r>
              <a:rPr lang="zh-CN" altLang="en-US">
                <a:sym typeface="宋体" panose="02010600030101010101" pitchFamily="2" charset="-122"/>
              </a:rPr>
              <a:t>ests</a:t>
            </a:r>
            <a:endParaRPr lang="zh-CN" altLang="en-US"/>
          </a:p>
        </p:txBody>
      </p:sp>
      <p:sp>
        <p:nvSpPr>
          <p:cNvPr id="56322" name="内容占位符 2"/>
          <p:cNvSpPr>
            <a:spLocks noGrp="1"/>
          </p:cNvSpPr>
          <p:nvPr>
            <p:ph idx="1"/>
          </p:nvPr>
        </p:nvSpPr>
        <p:spPr>
          <a:ln/>
        </p:spPr>
        <p:txBody>
          <a:bodyPr anchor="t"/>
          <a:p>
            <a:r>
              <a:rPr lang="en-US" altLang="zh-CN"/>
              <a:t>E</a:t>
            </a:r>
            <a:r>
              <a:rPr lang="zh-CN" altLang="en-US"/>
              <a:t>ssential components of successful formative usability tests:</a:t>
            </a:r>
            <a:endParaRPr lang="zh-CN" altLang="en-US"/>
          </a:p>
          <a:p>
            <a:pPr lvl="1"/>
            <a:r>
              <a:rPr lang="zh-CN" altLang="en-US"/>
              <a:t>Debrief observers after tests are conducted to identify the reasons behind observed issues.</a:t>
            </a:r>
            <a:endParaRPr lang="zh-CN" altLang="en-US"/>
          </a:p>
          <a:p>
            <a:pPr lvl="1"/>
            <a:r>
              <a:rPr lang="zh-CN" altLang="en-US"/>
              <a:t>Involve designers throughout the study process.</a:t>
            </a:r>
            <a:endParaRPr lang="zh-CN" altLang="en-US"/>
          </a:p>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a:ln/>
        </p:spPr>
        <p:txBody>
          <a:bodyPr anchor="b"/>
          <a:p>
            <a:r>
              <a:rPr lang="zh-CN" altLang="en-US"/>
              <a:t>Designer </a:t>
            </a:r>
            <a:r>
              <a:rPr lang="en-US" altLang="zh-CN"/>
              <a:t>I</a:t>
            </a:r>
            <a:r>
              <a:rPr lang="zh-CN" altLang="en-US"/>
              <a:t>nvolvement in </a:t>
            </a:r>
            <a:r>
              <a:rPr lang="en-US" altLang="zh-CN"/>
              <a:t>U</a:t>
            </a:r>
            <a:r>
              <a:rPr lang="zh-CN" altLang="en-US"/>
              <a:t>sability </a:t>
            </a:r>
            <a:r>
              <a:rPr lang="en-US" altLang="zh-CN"/>
              <a:t>S</a:t>
            </a:r>
            <a:r>
              <a:rPr lang="zh-CN" altLang="en-US"/>
              <a:t>tudies</a:t>
            </a:r>
            <a:endParaRPr lang="zh-CN" altLang="en-US"/>
          </a:p>
        </p:txBody>
      </p:sp>
      <p:sp>
        <p:nvSpPr>
          <p:cNvPr id="57346" name="内容占位符 2"/>
          <p:cNvSpPr>
            <a:spLocks noGrp="1"/>
          </p:cNvSpPr>
          <p:nvPr>
            <p:ph idx="1"/>
          </p:nvPr>
        </p:nvSpPr>
        <p:spPr>
          <a:ln/>
        </p:spPr>
        <p:txBody>
          <a:bodyPr anchor="t"/>
          <a:p>
            <a:r>
              <a:rPr lang="zh-CN" altLang="en-US" sz="2800"/>
              <a:t>Personas help designers understand their users</a:t>
            </a:r>
            <a:r>
              <a:rPr lang="en-US" altLang="zh-CN" sz="2800"/>
              <a:t>'</a:t>
            </a:r>
            <a:r>
              <a:rPr lang="zh-CN" altLang="en-US" sz="2800"/>
              <a:t> goals, needs, and points of view, creating a foundation for effective communication.</a:t>
            </a:r>
            <a:endParaRPr lang="zh-CN" altLang="en-US" sz="2800"/>
          </a:p>
          <a:p>
            <a:r>
              <a:rPr lang="en-US" altLang="zh-CN" sz="2800"/>
              <a:t>I</a:t>
            </a:r>
            <a:r>
              <a:rPr lang="zh-CN" altLang="en-US" sz="2800"/>
              <a:t>t </a:t>
            </a:r>
            <a:r>
              <a:rPr lang="en-US" altLang="zh-CN" sz="2800"/>
              <a:t>is </a:t>
            </a:r>
            <a:r>
              <a:rPr lang="zh-CN" altLang="en-US" sz="2800"/>
              <a:t>important to involve designers in the following ways:</a:t>
            </a:r>
            <a:endParaRPr lang="zh-CN" altLang="en-US" sz="2800"/>
          </a:p>
          <a:p>
            <a:pPr lvl="1"/>
            <a:r>
              <a:rPr lang="zh-CN" altLang="en-US" sz="2400"/>
              <a:t>Planning the study to focus on important questions about the design</a:t>
            </a:r>
            <a:endParaRPr lang="zh-CN" altLang="en-US" sz="2400"/>
          </a:p>
          <a:p>
            <a:pPr lvl="1"/>
            <a:r>
              <a:rPr lang="zh-CN" altLang="en-US" sz="2400"/>
              <a:t>Using personas and their attributes to define recruiting criteria</a:t>
            </a:r>
            <a:endParaRPr lang="zh-CN" altLang="en-US" sz="2400"/>
          </a:p>
          <a:p>
            <a:pPr lvl="1"/>
            <a:r>
              <a:rPr lang="zh-CN" altLang="en-US" sz="2400"/>
              <a:t>Using scenarios to develop user tasks</a:t>
            </a:r>
            <a:endParaRPr lang="zh-CN" altLang="en-US" sz="2400"/>
          </a:p>
          <a:p>
            <a:pPr lvl="1"/>
            <a:r>
              <a:rPr lang="zh-CN" altLang="en-US" sz="2400"/>
              <a:t>Observing the test sessions</a:t>
            </a:r>
            <a:endParaRPr lang="zh-CN" altLang="en-US" sz="2400"/>
          </a:p>
          <a:p>
            <a:pPr lvl="1"/>
            <a:r>
              <a:rPr lang="zh-CN" altLang="en-US" sz="2400"/>
              <a:t>Collaboratively analyzing study findings</a:t>
            </a:r>
            <a:endParaRPr lang="zh-CN" altLang="en-US"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38913"/>
          <p:cNvSpPr>
            <a:spLocks noGrp="1"/>
          </p:cNvSpPr>
          <p:nvPr>
            <p:ph type="title"/>
          </p:nvPr>
        </p:nvSpPr>
        <p:spPr>
          <a:ln/>
        </p:spPr>
        <p:txBody>
          <a:bodyPr anchor="b"/>
          <a:p>
            <a:r>
              <a:rPr lang="en-US" altLang="zh-CN"/>
              <a:t>6.2 Design Techniques and Rules </a:t>
            </a:r>
            <a:endParaRPr lang="en-US" altLang="zh-CN"/>
          </a:p>
        </p:txBody>
      </p:sp>
      <p:pic>
        <p:nvPicPr>
          <p:cNvPr id="58370" name="图片 38914" descr="gif024"/>
          <p:cNvPicPr>
            <a:picLocks noChangeAspect="1"/>
          </p:cNvPicPr>
          <p:nvPr/>
        </p:nvPicPr>
        <p:blipFill>
          <a:blip r:embed="rId1"/>
          <a:stretch>
            <a:fillRect/>
          </a:stretch>
        </p:blipFill>
        <p:spPr>
          <a:xfrm>
            <a:off x="3851275" y="2349500"/>
            <a:ext cx="1541463" cy="3754438"/>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a:spLocks noGrp="1"/>
          </p:cNvSpPr>
          <p:nvPr>
            <p:ph type="title"/>
          </p:nvPr>
        </p:nvSpPr>
        <p:spPr>
          <a:ln/>
        </p:spPr>
        <p:txBody>
          <a:bodyPr anchor="b"/>
          <a:p>
            <a:r>
              <a:rPr lang="en-US" altLang="zh-CN"/>
              <a:t>Design Solution</a:t>
            </a:r>
            <a:endParaRPr lang="en-US" altLang="zh-CN"/>
          </a:p>
        </p:txBody>
      </p:sp>
      <p:sp>
        <p:nvSpPr>
          <p:cNvPr id="59394" name="内容占位符 2"/>
          <p:cNvSpPr>
            <a:spLocks noGrp="1"/>
          </p:cNvSpPr>
          <p:nvPr>
            <p:ph idx="1"/>
          </p:nvPr>
        </p:nvSpPr>
        <p:spPr>
          <a:ln/>
        </p:spPr>
        <p:txBody>
          <a:bodyPr anchor="t"/>
          <a:p>
            <a:r>
              <a:rPr lang="en-US" altLang="zh-CN" sz="2400"/>
              <a:t>Ethical (</a:t>
            </a:r>
            <a:r>
              <a:rPr lang="en-US" altLang="zh-CN" sz="2400" i="1"/>
              <a:t>considerate, helpful</a:t>
            </a:r>
            <a:r>
              <a:rPr lang="en-US" altLang="zh-CN" sz="2400"/>
              <a:t>)</a:t>
            </a:r>
            <a:endParaRPr lang="en-US" altLang="zh-CN" sz="2400"/>
          </a:p>
          <a:p>
            <a:pPr lvl="1"/>
            <a:r>
              <a:rPr lang="en-US" altLang="zh-CN" sz="2000"/>
              <a:t>Do no harm</a:t>
            </a:r>
            <a:endParaRPr lang="en-US" altLang="zh-CN" sz="2000"/>
          </a:p>
          <a:p>
            <a:pPr lvl="1"/>
            <a:r>
              <a:rPr lang="en-US" altLang="zh-CN" sz="2000"/>
              <a:t>Improve human situations</a:t>
            </a:r>
            <a:endParaRPr lang="en-US" altLang="zh-CN" sz="2000"/>
          </a:p>
          <a:p>
            <a:r>
              <a:rPr lang="en-US" altLang="zh-CN" sz="2400"/>
              <a:t>Purposeful (</a:t>
            </a:r>
            <a:r>
              <a:rPr lang="en-US" altLang="zh-CN" sz="2400" i="1"/>
              <a:t>useful, usable</a:t>
            </a:r>
            <a:r>
              <a:rPr lang="en-US" altLang="zh-CN" sz="2400"/>
              <a:t>)</a:t>
            </a:r>
            <a:endParaRPr lang="en-US" altLang="zh-CN" sz="2400"/>
          </a:p>
          <a:p>
            <a:pPr lvl="1"/>
            <a:r>
              <a:rPr lang="en-US" altLang="zh-CN" sz="2000"/>
              <a:t>Help users achieve their goals and aspirations</a:t>
            </a:r>
            <a:endParaRPr lang="en-US" altLang="zh-CN" sz="2000"/>
          </a:p>
          <a:p>
            <a:pPr lvl="1"/>
            <a:r>
              <a:rPr lang="en-US" altLang="zh-CN" sz="2000"/>
              <a:t>Accommodate user contexts and capacities</a:t>
            </a:r>
            <a:endParaRPr lang="en-US" altLang="zh-CN" sz="2000"/>
          </a:p>
          <a:p>
            <a:r>
              <a:rPr lang="en-US" altLang="zh-CN" sz="2400"/>
              <a:t>Pragmatic (</a:t>
            </a:r>
            <a:r>
              <a:rPr lang="en-US" altLang="zh-CN" sz="2400" i="1"/>
              <a:t>viable, feasible</a:t>
            </a:r>
            <a:r>
              <a:rPr lang="en-US" altLang="zh-CN" sz="2400"/>
              <a:t>)</a:t>
            </a:r>
            <a:endParaRPr lang="en-US" altLang="zh-CN" sz="2400"/>
          </a:p>
          <a:p>
            <a:pPr lvl="1"/>
            <a:r>
              <a:rPr lang="en-US" altLang="zh-CN" sz="2000"/>
              <a:t>Help commissioning organizations achieve their goals</a:t>
            </a:r>
            <a:endParaRPr lang="en-US" altLang="zh-CN" sz="2000"/>
          </a:p>
          <a:p>
            <a:pPr lvl="1"/>
            <a:r>
              <a:rPr lang="en-US" altLang="zh-CN" sz="2000"/>
              <a:t>Accommodate business and technical requirements</a:t>
            </a:r>
            <a:endParaRPr lang="en-US" altLang="zh-CN" sz="2000"/>
          </a:p>
          <a:p>
            <a:r>
              <a:rPr lang="en-US" altLang="zh-CN" sz="2400"/>
              <a:t>Elegant (</a:t>
            </a:r>
            <a:r>
              <a:rPr lang="en-US" altLang="zh-CN" sz="2400" i="1"/>
              <a:t>efficient, artful, affective</a:t>
            </a:r>
            <a:r>
              <a:rPr lang="en-US" altLang="zh-CN" sz="2400"/>
              <a:t>)</a:t>
            </a:r>
            <a:endParaRPr lang="en-US" altLang="zh-CN" sz="2400"/>
          </a:p>
          <a:p>
            <a:pPr lvl="1"/>
            <a:r>
              <a:rPr lang="en-US" altLang="zh-CN" sz="2000"/>
              <a:t>Represent the simplest complete solution</a:t>
            </a:r>
            <a:endParaRPr lang="en-US" altLang="zh-CN" sz="2000"/>
          </a:p>
          <a:p>
            <a:pPr lvl="1"/>
            <a:r>
              <a:rPr lang="en-US" altLang="zh-CN" sz="2000"/>
              <a:t>Possess internal (self-revealing, understandable) coherence</a:t>
            </a:r>
            <a:endParaRPr lang="en-US" altLang="zh-CN" sz="2000"/>
          </a:p>
          <a:p>
            <a:pPr lvl="1"/>
            <a:r>
              <a:rPr lang="en-US" altLang="zh-CN" sz="2000"/>
              <a:t>Appropriately accommodate and stimulate cognition and emotion</a:t>
            </a:r>
            <a:endParaRPr lang="en-US" altLang="zh-CN"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58721"/>
          <p:cNvSpPr>
            <a:spLocks noGrp="1"/>
          </p:cNvSpPr>
          <p:nvPr>
            <p:ph type="title"/>
          </p:nvPr>
        </p:nvSpPr>
        <p:spPr>
          <a:ln/>
        </p:spPr>
        <p:txBody>
          <a:bodyPr anchor="b"/>
          <a:p>
            <a:r>
              <a:rPr lang="en-US" altLang="zh-CN"/>
              <a:t>Interaction Design Principles</a:t>
            </a:r>
            <a:endParaRPr lang="zh-CN" altLang="en-US" dirty="0"/>
          </a:p>
        </p:txBody>
      </p:sp>
      <p:sp>
        <p:nvSpPr>
          <p:cNvPr id="60418" name="文本占位符 158722"/>
          <p:cNvSpPr>
            <a:spLocks noGrp="1"/>
          </p:cNvSpPr>
          <p:nvPr>
            <p:ph idx="1"/>
          </p:nvPr>
        </p:nvSpPr>
        <p:spPr>
          <a:ln/>
        </p:spPr>
        <p:txBody>
          <a:bodyPr anchor="t"/>
          <a:p>
            <a:r>
              <a:rPr lang="en-US" altLang="zh-CN"/>
              <a:t>Interaction design principles are generally applicable guidelines that address issues of behavior, form, and content.</a:t>
            </a:r>
            <a:endParaRPr lang="en-US" altLang="zh-CN"/>
          </a:p>
          <a:p>
            <a:r>
              <a:rPr lang="en-US" altLang="zh-CN"/>
              <a:t>They encourage the design of product behaviors that support the needs and goals of users and create positive experiences with the products we design.</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159745"/>
          <p:cNvSpPr>
            <a:spLocks noGrp="1"/>
          </p:cNvSpPr>
          <p:nvPr>
            <p:ph type="title"/>
          </p:nvPr>
        </p:nvSpPr>
        <p:spPr>
          <a:ln/>
        </p:spPr>
        <p:txBody>
          <a:bodyPr anchor="b"/>
          <a:p>
            <a:r>
              <a:rPr lang="en-US" altLang="zh-CN" sz="4000"/>
              <a:t>Principles operate at different levels of detail</a:t>
            </a:r>
            <a:endParaRPr lang="zh-CN" altLang="en-US" sz="4000" dirty="0"/>
          </a:p>
        </p:txBody>
      </p:sp>
      <p:sp>
        <p:nvSpPr>
          <p:cNvPr id="61442" name="文本占位符 159746"/>
          <p:cNvSpPr>
            <a:spLocks noGrp="1"/>
          </p:cNvSpPr>
          <p:nvPr>
            <p:ph idx="1"/>
          </p:nvPr>
        </p:nvSpPr>
        <p:spPr>
          <a:ln/>
        </p:spPr>
        <p:txBody>
          <a:bodyPr anchor="t"/>
          <a:p>
            <a:pPr>
              <a:lnSpc>
                <a:spcPct val="90000"/>
              </a:lnSpc>
            </a:pPr>
            <a:r>
              <a:rPr lang="en-US" altLang="zh-CN" sz="2800"/>
              <a:t>Conceptual principles</a:t>
            </a:r>
            <a:endParaRPr lang="en-US" altLang="zh-CN" sz="2800"/>
          </a:p>
          <a:p>
            <a:pPr lvl="1">
              <a:lnSpc>
                <a:spcPct val="90000"/>
              </a:lnSpc>
            </a:pPr>
            <a:r>
              <a:rPr lang="en-US" altLang="zh-CN" sz="2400"/>
              <a:t>help define </a:t>
            </a:r>
            <a:r>
              <a:rPr lang="en-US" altLang="zh-CN" sz="2400" i="1"/>
              <a:t>what digital products should be like </a:t>
            </a:r>
            <a:r>
              <a:rPr lang="en-US" altLang="zh-CN" sz="2400"/>
              <a:t>and </a:t>
            </a:r>
            <a:r>
              <a:rPr lang="en-US" altLang="zh-CN" sz="2400" i="1"/>
              <a:t>how they fit structurally </a:t>
            </a:r>
            <a:r>
              <a:rPr lang="en-US" altLang="zh-CN" sz="2400"/>
              <a:t>into the broad context of use required by their users.</a:t>
            </a:r>
            <a:endParaRPr lang="en-US" altLang="zh-CN" sz="2400"/>
          </a:p>
          <a:p>
            <a:pPr>
              <a:lnSpc>
                <a:spcPct val="90000"/>
              </a:lnSpc>
            </a:pPr>
            <a:r>
              <a:rPr lang="en-US" altLang="zh-CN" sz="2800"/>
              <a:t>Behavioral principles</a:t>
            </a:r>
            <a:endParaRPr lang="en-US" altLang="zh-CN" sz="2800"/>
          </a:p>
          <a:p>
            <a:pPr lvl="1">
              <a:lnSpc>
                <a:spcPct val="90000"/>
              </a:lnSpc>
            </a:pPr>
            <a:r>
              <a:rPr lang="en-US" altLang="zh-CN" sz="2400"/>
              <a:t>describe </a:t>
            </a:r>
            <a:r>
              <a:rPr lang="en-US" altLang="zh-CN" sz="2400" i="1"/>
              <a:t>how a product should behave</a:t>
            </a:r>
            <a:r>
              <a:rPr lang="en-US" altLang="zh-CN" sz="2400"/>
              <a:t>—in general and in specific contexts.</a:t>
            </a:r>
            <a:endParaRPr lang="en-US" altLang="zh-CN" sz="2400"/>
          </a:p>
          <a:p>
            <a:pPr>
              <a:lnSpc>
                <a:spcPct val="90000"/>
              </a:lnSpc>
            </a:pPr>
            <a:r>
              <a:rPr lang="en-US" altLang="zh-CN" sz="2800"/>
              <a:t>Interface-level principles</a:t>
            </a:r>
            <a:endParaRPr lang="en-US" altLang="zh-CN" sz="2800"/>
          </a:p>
          <a:p>
            <a:pPr lvl="1">
              <a:lnSpc>
                <a:spcPct val="90000"/>
              </a:lnSpc>
            </a:pPr>
            <a:r>
              <a:rPr lang="en-US" altLang="zh-CN" sz="2400"/>
              <a:t>describe effective strategies for the </a:t>
            </a:r>
            <a:r>
              <a:rPr lang="en-US" altLang="zh-CN" sz="2400" i="1" dirty="0"/>
              <a:t>organization, navigation</a:t>
            </a:r>
            <a:r>
              <a:rPr lang="en-US" altLang="zh-CN" sz="2400" i="1"/>
              <a:t>, and communication of behavior and information</a:t>
            </a:r>
            <a:r>
              <a:rPr lang="en-US" altLang="zh-CN" sz="2400"/>
              <a:t>.</a:t>
            </a:r>
            <a:endParaRPr lang="zh-CN" alt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41985"/>
          <p:cNvSpPr>
            <a:spLocks noGrp="1"/>
          </p:cNvSpPr>
          <p:nvPr>
            <p:ph type="title"/>
          </p:nvPr>
        </p:nvSpPr>
        <p:spPr>
          <a:ln/>
        </p:spPr>
        <p:txBody>
          <a:bodyPr anchor="b"/>
          <a:p>
            <a:r>
              <a:rPr lang="en-US" altLang="zh-CN" dirty="0"/>
              <a:t>What is a prototype?</a:t>
            </a:r>
            <a:endParaRPr lang="zh-CN" altLang="en-US" dirty="0"/>
          </a:p>
        </p:txBody>
      </p:sp>
      <p:sp>
        <p:nvSpPr>
          <p:cNvPr id="62466" name="文本占位符 41986"/>
          <p:cNvSpPr>
            <a:spLocks noGrp="1"/>
          </p:cNvSpPr>
          <p:nvPr>
            <p:ph idx="1"/>
          </p:nvPr>
        </p:nvSpPr>
        <p:spPr>
          <a:ln/>
        </p:spPr>
        <p:txBody>
          <a:bodyPr anchor="t"/>
          <a:p>
            <a:r>
              <a:rPr lang="en-US" altLang="zh-CN" dirty="0"/>
              <a:t>…incomplete versions of the software program being developed. A prototype typically implements only a small subset of the features of the eventual program, and the implementation may be completely different from that of the eventual product.</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title"/>
          </p:nvPr>
        </p:nvSpPr>
        <p:spPr>
          <a:ln/>
        </p:spPr>
        <p:txBody>
          <a:bodyPr anchor="b"/>
          <a:p>
            <a:r>
              <a:rPr lang="en-US" altLang="zh-CN"/>
              <a:t>Design Framework</a:t>
            </a:r>
            <a:endParaRPr lang="en-US" altLang="zh-CN"/>
          </a:p>
        </p:txBody>
      </p:sp>
      <p:sp>
        <p:nvSpPr>
          <p:cNvPr id="10242" name="内容占位符 2"/>
          <p:cNvSpPr>
            <a:spLocks noGrp="1"/>
          </p:cNvSpPr>
          <p:nvPr>
            <p:ph idx="1"/>
          </p:nvPr>
        </p:nvSpPr>
        <p:spPr>
          <a:ln/>
        </p:spPr>
        <p:txBody>
          <a:bodyPr anchor="t"/>
          <a:p>
            <a:r>
              <a:rPr lang="zh-CN" altLang="en-US"/>
              <a:t>defines the overall structure of the users’ experience</a:t>
            </a:r>
            <a:endParaRPr lang="zh-CN" altLang="en-US"/>
          </a:p>
          <a:p>
            <a:endParaRPr lang="zh-CN" altLang="en-US"/>
          </a:p>
        </p:txBody>
      </p:sp>
      <p:graphicFrame>
        <p:nvGraphicFramePr>
          <p:cNvPr id="10243" name="对象 1"/>
          <p:cNvGraphicFramePr/>
          <p:nvPr/>
        </p:nvGraphicFramePr>
        <p:xfrm>
          <a:off x="974725" y="3225800"/>
          <a:ext cx="7237413" cy="2582863"/>
        </p:xfrm>
        <a:graphic>
          <a:graphicData uri="http://schemas.openxmlformats.org/presentationml/2006/ole">
            <mc:AlternateContent xmlns:mc="http://schemas.openxmlformats.org/markup-compatibility/2006">
              <mc:Choice xmlns:v="urn:schemas-microsoft-com:vml" Requires="v">
                <p:oleObj spid="_x0000_s3076" name="" r:id="rId1" imgW="9567545" imgH="2855595" progId="SmartDraw.2">
                  <p:embed/>
                </p:oleObj>
              </mc:Choice>
              <mc:Fallback>
                <p:oleObj name="" r:id="rId1" imgW="9567545" imgH="2855595" progId="SmartDraw.2">
                  <p:embed/>
                  <p:pic>
                    <p:nvPicPr>
                      <p:cNvPr id="0" name="图片 3075"/>
                      <p:cNvPicPr/>
                      <p:nvPr/>
                    </p:nvPicPr>
                    <p:blipFill>
                      <a:blip r:embed="rId2"/>
                      <a:stretch>
                        <a:fillRect/>
                      </a:stretch>
                    </p:blipFill>
                    <p:spPr>
                      <a:xfrm>
                        <a:off x="974725" y="3225800"/>
                        <a:ext cx="7237413" cy="2582863"/>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43009"/>
          <p:cNvSpPr>
            <a:spLocks noGrp="1"/>
          </p:cNvSpPr>
          <p:nvPr>
            <p:ph type="title"/>
          </p:nvPr>
        </p:nvSpPr>
        <p:spPr>
          <a:ln/>
        </p:spPr>
        <p:txBody>
          <a:bodyPr anchor="b"/>
          <a:p>
            <a:r>
              <a:rPr lang="en-US" altLang="zh-CN" dirty="0"/>
              <a:t>Why prototype?</a:t>
            </a:r>
            <a:endParaRPr lang="en-US" altLang="zh-CN" dirty="0"/>
          </a:p>
        </p:txBody>
      </p:sp>
      <p:sp>
        <p:nvSpPr>
          <p:cNvPr id="63490" name="文本占位符 43010"/>
          <p:cNvSpPr>
            <a:spLocks noGrp="1"/>
          </p:cNvSpPr>
          <p:nvPr>
            <p:ph idx="1"/>
          </p:nvPr>
        </p:nvSpPr>
        <p:spPr>
          <a:ln/>
        </p:spPr>
        <p:txBody>
          <a:bodyPr anchor="t"/>
          <a:p>
            <a:pPr>
              <a:lnSpc>
                <a:spcPct val="90000"/>
              </a:lnSpc>
            </a:pPr>
            <a:r>
              <a:rPr lang="en-US" altLang="zh-CN" b="0" dirty="0"/>
              <a:t>Proof of concept</a:t>
            </a:r>
            <a:endParaRPr lang="en-US" altLang="zh-CN" b="0" dirty="0"/>
          </a:p>
          <a:p>
            <a:pPr>
              <a:lnSpc>
                <a:spcPct val="90000"/>
              </a:lnSpc>
            </a:pPr>
            <a:r>
              <a:rPr lang="en-US" altLang="zh-CN" b="0" dirty="0"/>
              <a:t>Design validation</a:t>
            </a:r>
            <a:endParaRPr lang="en-US" altLang="zh-CN" b="0" dirty="0"/>
          </a:p>
          <a:p>
            <a:pPr>
              <a:lnSpc>
                <a:spcPct val="90000"/>
              </a:lnSpc>
            </a:pPr>
            <a:r>
              <a:rPr lang="en-US" altLang="zh-CN" b="0" dirty="0"/>
              <a:t>Management by-in</a:t>
            </a:r>
            <a:endParaRPr lang="en-US" altLang="zh-CN" b="0" dirty="0"/>
          </a:p>
          <a:p>
            <a:pPr>
              <a:lnSpc>
                <a:spcPct val="90000"/>
              </a:lnSpc>
            </a:pPr>
            <a:r>
              <a:rPr lang="en-US" altLang="zh-CN" b="0" dirty="0"/>
              <a:t>Reduce misinterpretations</a:t>
            </a:r>
            <a:endParaRPr lang="en-US" altLang="zh-CN" b="0" dirty="0"/>
          </a:p>
          <a:p>
            <a:pPr>
              <a:lnSpc>
                <a:spcPct val="90000"/>
              </a:lnSpc>
            </a:pPr>
            <a:r>
              <a:rPr lang="en-US" altLang="zh-CN" b="0" dirty="0"/>
              <a:t>Save time and money</a:t>
            </a:r>
            <a:endParaRPr lang="en-US" altLang="zh-CN" b="0" dirty="0"/>
          </a:p>
          <a:p>
            <a:pPr>
              <a:lnSpc>
                <a:spcPct val="90000"/>
              </a:lnSpc>
            </a:pPr>
            <a:r>
              <a:rPr lang="en-US" altLang="zh-CN" b="0" dirty="0"/>
              <a:t>Shared communications</a:t>
            </a:r>
            <a:endParaRPr lang="en-US" altLang="zh-CN" b="0" dirty="0"/>
          </a:p>
          <a:p>
            <a:pPr>
              <a:lnSpc>
                <a:spcPct val="90000"/>
              </a:lnSpc>
            </a:pPr>
            <a:r>
              <a:rPr lang="en-US" altLang="zh-CN" b="0" dirty="0"/>
              <a:t>User testing</a:t>
            </a:r>
            <a:endParaRPr lang="en-US" altLang="zh-CN" b="0" dirty="0"/>
          </a:p>
          <a:p>
            <a:pPr>
              <a:lnSpc>
                <a:spcPct val="90000"/>
              </a:lnSpc>
            </a:pPr>
            <a:r>
              <a:rPr lang="en-US" altLang="zh-CN" b="0" dirty="0"/>
              <a:t>Power of show and tell</a:t>
            </a:r>
            <a:endParaRPr lang="en-US" altLang="zh-CN" b="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45057"/>
          <p:cNvSpPr>
            <a:spLocks noGrp="1"/>
          </p:cNvSpPr>
          <p:nvPr>
            <p:ph type="title"/>
          </p:nvPr>
        </p:nvSpPr>
        <p:spPr>
          <a:ln/>
        </p:spPr>
        <p:txBody>
          <a:bodyPr anchor="b"/>
          <a:p>
            <a:r>
              <a:rPr lang="en-US" altLang="zh-CN" dirty="0"/>
              <a:t>Types of Prototyping</a:t>
            </a:r>
            <a:endParaRPr lang="zh-CN" altLang="en-US" dirty="0"/>
          </a:p>
        </p:txBody>
      </p:sp>
      <p:sp>
        <p:nvSpPr>
          <p:cNvPr id="65538" name="文本占位符 45058"/>
          <p:cNvSpPr>
            <a:spLocks noGrp="1"/>
          </p:cNvSpPr>
          <p:nvPr>
            <p:ph idx="1"/>
          </p:nvPr>
        </p:nvSpPr>
        <p:spPr>
          <a:ln/>
        </p:spPr>
        <p:txBody>
          <a:bodyPr anchor="t"/>
          <a:p>
            <a:r>
              <a:rPr lang="en-US" altLang="zh-CN" dirty="0"/>
              <a:t>Low fidelity</a:t>
            </a:r>
            <a:endParaRPr lang="en-US" altLang="zh-CN" dirty="0"/>
          </a:p>
          <a:p>
            <a:r>
              <a:rPr lang="en-US" altLang="zh-CN" dirty="0"/>
              <a:t>Medium fidelity</a:t>
            </a:r>
            <a:endParaRPr lang="en-US" altLang="zh-CN" dirty="0"/>
          </a:p>
          <a:p>
            <a:r>
              <a:rPr lang="en-US" altLang="zh-CN" dirty="0"/>
              <a:t>High fidelity</a:t>
            </a:r>
            <a:endParaRPr lang="en-US" altLang="zh-CN" dirty="0"/>
          </a:p>
          <a:p>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46081"/>
          <p:cNvSpPr>
            <a:spLocks noGrp="1"/>
          </p:cNvSpPr>
          <p:nvPr>
            <p:ph type="title"/>
          </p:nvPr>
        </p:nvSpPr>
        <p:spPr>
          <a:ln/>
        </p:spPr>
        <p:txBody>
          <a:bodyPr anchor="b"/>
          <a:p>
            <a:r>
              <a:rPr lang="en-US" altLang="zh-CN" dirty="0"/>
              <a:t>Sketching and Prototyping</a:t>
            </a:r>
            <a:endParaRPr lang="en-US" altLang="zh-CN" dirty="0"/>
          </a:p>
        </p:txBody>
      </p:sp>
      <p:sp>
        <p:nvSpPr>
          <p:cNvPr id="66562" name="文本占位符 46082"/>
          <p:cNvSpPr>
            <a:spLocks noGrp="1"/>
          </p:cNvSpPr>
          <p:nvPr>
            <p:ph idx="1"/>
          </p:nvPr>
        </p:nvSpPr>
        <p:spPr>
          <a:xfrm>
            <a:off x="576263" y="1557338"/>
            <a:ext cx="8208962" cy="4824412"/>
          </a:xfrm>
          <a:ln/>
        </p:spPr>
        <p:txBody>
          <a:bodyPr anchor="t"/>
          <a:p>
            <a:endParaRPr lang="en-US" altLang="zh-CN" dirty="0"/>
          </a:p>
          <a:p>
            <a:pPr lvl="1"/>
            <a:endParaRPr lang="en-US" altLang="zh-CN" dirty="0"/>
          </a:p>
        </p:txBody>
      </p:sp>
      <p:pic>
        <p:nvPicPr>
          <p:cNvPr id="66563" name="图片 46083"/>
          <p:cNvPicPr>
            <a:picLocks noChangeAspect="1"/>
          </p:cNvPicPr>
          <p:nvPr/>
        </p:nvPicPr>
        <p:blipFill>
          <a:blip r:embed="rId1"/>
          <a:stretch>
            <a:fillRect/>
          </a:stretch>
        </p:blipFill>
        <p:spPr>
          <a:xfrm>
            <a:off x="1331913" y="1484313"/>
            <a:ext cx="6480175" cy="523557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48129"/>
          <p:cNvSpPr>
            <a:spLocks noGrp="1"/>
          </p:cNvSpPr>
          <p:nvPr>
            <p:ph type="title"/>
          </p:nvPr>
        </p:nvSpPr>
        <p:spPr>
          <a:ln/>
        </p:spPr>
        <p:txBody>
          <a:bodyPr anchor="b"/>
          <a:p>
            <a:r>
              <a:rPr lang="en-US" altLang="zh-CN"/>
              <a:t>Sketching and Prototyping</a:t>
            </a:r>
            <a:endParaRPr lang="en-US" altLang="zh-CN"/>
          </a:p>
        </p:txBody>
      </p:sp>
      <p:sp>
        <p:nvSpPr>
          <p:cNvPr id="68610" name="矩形 48130"/>
          <p:cNvSpPr/>
          <p:nvPr/>
        </p:nvSpPr>
        <p:spPr>
          <a:xfrm>
            <a:off x="3851275" y="1412875"/>
            <a:ext cx="2060575" cy="457200"/>
          </a:xfrm>
          <a:prstGeom prst="rect">
            <a:avLst/>
          </a:prstGeom>
          <a:noFill/>
          <a:ln w="9525">
            <a:noFill/>
          </a:ln>
        </p:spPr>
        <p:txBody>
          <a:bodyPr wrap="none" lIns="92075" tIns="46038" rIns="92075" bIns="46038" anchor="t">
            <a:spAutoFit/>
          </a:bodyPr>
          <a:p>
            <a:pPr eaLnBrk="0" hangingPunct="0"/>
            <a:r>
              <a:rPr lang="en-US" altLang="zh-CN" sz="2400">
                <a:solidFill>
                  <a:schemeClr val="accent2"/>
                </a:solidFill>
                <a:latin typeface="Verdana" panose="020B0604030504040204" pitchFamily="34" charset="0"/>
                <a:ea typeface="宋体" panose="02010600030101010101" pitchFamily="2" charset="-122"/>
              </a:rPr>
              <a:t>Early design</a:t>
            </a:r>
            <a:endParaRPr lang="en-US" altLang="zh-CN" sz="2400">
              <a:solidFill>
                <a:schemeClr val="accent2"/>
              </a:solidFill>
              <a:latin typeface="Verdana" panose="020B0604030504040204" pitchFamily="34" charset="0"/>
              <a:ea typeface="宋体" panose="02010600030101010101" pitchFamily="2" charset="-122"/>
            </a:endParaRPr>
          </a:p>
        </p:txBody>
      </p:sp>
      <p:sp>
        <p:nvSpPr>
          <p:cNvPr id="68611" name="矩形 48131"/>
          <p:cNvSpPr/>
          <p:nvPr/>
        </p:nvSpPr>
        <p:spPr>
          <a:xfrm>
            <a:off x="3952875" y="6162675"/>
            <a:ext cx="1944688" cy="457200"/>
          </a:xfrm>
          <a:prstGeom prst="rect">
            <a:avLst/>
          </a:prstGeom>
          <a:noFill/>
          <a:ln w="9525">
            <a:noFill/>
          </a:ln>
        </p:spPr>
        <p:txBody>
          <a:bodyPr wrap="none" lIns="92075" tIns="46038" rIns="92075" bIns="46038" anchor="t">
            <a:spAutoFit/>
          </a:bodyPr>
          <a:p>
            <a:pPr eaLnBrk="0" hangingPunct="0"/>
            <a:r>
              <a:rPr lang="en-US" altLang="zh-CN" sz="2400">
                <a:solidFill>
                  <a:schemeClr val="accent2"/>
                </a:solidFill>
                <a:latin typeface="Verdana" panose="020B0604030504040204" pitchFamily="34" charset="0"/>
                <a:ea typeface="宋体" panose="02010600030101010101" pitchFamily="2" charset="-122"/>
              </a:rPr>
              <a:t>Late design</a:t>
            </a:r>
            <a:endParaRPr lang="en-US" altLang="zh-CN" sz="2400">
              <a:solidFill>
                <a:schemeClr val="accent2"/>
              </a:solidFill>
              <a:latin typeface="Verdana" panose="020B0604030504040204" pitchFamily="34" charset="0"/>
              <a:ea typeface="宋体" panose="02010600030101010101" pitchFamily="2" charset="-122"/>
            </a:endParaRPr>
          </a:p>
        </p:txBody>
      </p:sp>
      <p:sp>
        <p:nvSpPr>
          <p:cNvPr id="68612" name="直接连接符 48132"/>
          <p:cNvSpPr/>
          <p:nvPr/>
        </p:nvSpPr>
        <p:spPr>
          <a:xfrm>
            <a:off x="4786313" y="1916113"/>
            <a:ext cx="4762" cy="4332287"/>
          </a:xfrm>
          <a:prstGeom prst="line">
            <a:avLst/>
          </a:prstGeom>
          <a:ln w="57150" cap="flat" cmpd="sng">
            <a:solidFill>
              <a:schemeClr val="accent2"/>
            </a:solidFill>
            <a:prstDash val="solid"/>
            <a:round/>
            <a:headEnd type="none" w="med" len="med"/>
            <a:tailEnd type="triangle" w="sm" len="sm"/>
          </a:ln>
        </p:spPr>
        <p:txBody>
          <a:bodyPr anchor="t"/>
          <a:p>
            <a:endParaRPr lang="zh-CN" altLang="en-US" dirty="0">
              <a:latin typeface="Arial" panose="020B0604020202020204" pitchFamily="34" charset="0"/>
              <a:ea typeface="宋体" panose="02010600030101010101" pitchFamily="2" charset="-122"/>
            </a:endParaRPr>
          </a:p>
        </p:txBody>
      </p:sp>
      <p:grpSp>
        <p:nvGrpSpPr>
          <p:cNvPr id="68613" name="组合 48133"/>
          <p:cNvGrpSpPr/>
          <p:nvPr/>
        </p:nvGrpSpPr>
        <p:grpSpPr>
          <a:xfrm>
            <a:off x="142875" y="1981200"/>
            <a:ext cx="8893175" cy="998538"/>
            <a:chOff x="0" y="0"/>
            <a:chExt cx="5602" cy="629"/>
          </a:xfrm>
        </p:grpSpPr>
        <p:sp>
          <p:nvSpPr>
            <p:cNvPr id="68614" name="文本框 48134"/>
            <p:cNvSpPr txBox="1"/>
            <p:nvPr/>
          </p:nvSpPr>
          <p:spPr>
            <a:xfrm>
              <a:off x="0" y="0"/>
              <a:ext cx="2784" cy="629"/>
            </a:xfrm>
            <a:prstGeom prst="rect">
              <a:avLst/>
            </a:prstGeom>
            <a:noFill/>
            <a:ln w="9525">
              <a:noFill/>
            </a:ln>
          </p:spPr>
          <p:txBody>
            <a:bodyPr lIns="92075" tIns="46038" rIns="92075" bIns="46038" anchor="t">
              <a:spAutoFit/>
            </a:bodyPr>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Brainstorm different representations</a:t>
              </a:r>
              <a:endParaRPr lang="en-US" altLang="zh-CN" sz="1600">
                <a:latin typeface="Verdana" panose="020B0604030504040204" pitchFamily="34" charset="0"/>
                <a:ea typeface="宋体" panose="02010600030101010101" pitchFamily="2" charset="-122"/>
              </a:endParaRPr>
            </a:p>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Choose a representation</a:t>
              </a:r>
              <a:endParaRPr lang="en-US" altLang="zh-CN" sz="1600">
                <a:latin typeface="Verdana" panose="020B0604030504040204" pitchFamily="34" charset="0"/>
                <a:ea typeface="宋体" panose="02010600030101010101" pitchFamily="2" charset="-122"/>
              </a:endParaRPr>
            </a:p>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Rough out interface style</a:t>
              </a:r>
              <a:endParaRPr lang="en-US" altLang="zh-CN" sz="1400">
                <a:latin typeface="Verdana" panose="020B0604030504040204" pitchFamily="34" charset="0"/>
                <a:ea typeface="宋体" panose="02010600030101010101" pitchFamily="2" charset="-122"/>
              </a:endParaRPr>
            </a:p>
          </p:txBody>
        </p:sp>
        <p:sp>
          <p:nvSpPr>
            <p:cNvPr id="68615" name="文本框 48135"/>
            <p:cNvSpPr txBox="1"/>
            <p:nvPr/>
          </p:nvSpPr>
          <p:spPr>
            <a:xfrm>
              <a:off x="3010" y="5"/>
              <a:ext cx="2592" cy="366"/>
            </a:xfrm>
            <a:prstGeom prst="rect">
              <a:avLst/>
            </a:prstGeom>
            <a:noFill/>
            <a:ln w="9525">
              <a:noFill/>
            </a:ln>
          </p:spPr>
          <p:txBody>
            <a:bodyPr lIns="92075" tIns="46038" rIns="92075" bIns="46038" anchor="t">
              <a:spAutoFit/>
            </a:bodyPr>
            <a:p>
              <a:pPr eaLnBrk="0" hangingPunct="0">
                <a:spcBef>
                  <a:spcPct val="50000"/>
                </a:spcBef>
              </a:pPr>
              <a:r>
                <a:rPr lang="en-US" altLang="zh-CN" sz="1600">
                  <a:latin typeface="Verdana" panose="020B0604030504040204" pitchFamily="34" charset="0"/>
                  <a:ea typeface="宋体" panose="02010600030101010101" pitchFamily="2" charset="-122"/>
                </a:rPr>
                <a:t>Sketches &amp; low fidelity paper prototypes</a:t>
              </a:r>
              <a:endParaRPr lang="en-US" altLang="zh-CN" sz="1600">
                <a:latin typeface="Verdana" panose="020B0604030504040204" pitchFamily="34" charset="0"/>
                <a:ea typeface="宋体" panose="02010600030101010101" pitchFamily="2" charset="-122"/>
              </a:endParaRPr>
            </a:p>
          </p:txBody>
        </p:sp>
      </p:grpSp>
      <p:grpSp>
        <p:nvGrpSpPr>
          <p:cNvPr id="48137" name="组合 48136"/>
          <p:cNvGrpSpPr/>
          <p:nvPr/>
        </p:nvGrpSpPr>
        <p:grpSpPr>
          <a:xfrm>
            <a:off x="142875" y="3213100"/>
            <a:ext cx="8893175" cy="1547813"/>
            <a:chOff x="0" y="0"/>
            <a:chExt cx="5602" cy="975"/>
          </a:xfrm>
        </p:grpSpPr>
        <p:sp>
          <p:nvSpPr>
            <p:cNvPr id="68617" name="文本框 48137"/>
            <p:cNvSpPr txBox="1"/>
            <p:nvPr/>
          </p:nvSpPr>
          <p:spPr>
            <a:xfrm>
              <a:off x="0" y="0"/>
              <a:ext cx="2784" cy="975"/>
            </a:xfrm>
            <a:prstGeom prst="rect">
              <a:avLst/>
            </a:prstGeom>
            <a:noFill/>
            <a:ln w="9525">
              <a:noFill/>
            </a:ln>
          </p:spPr>
          <p:txBody>
            <a:bodyPr lIns="92075" tIns="46038" rIns="92075" bIns="46038" anchor="t">
              <a:spAutoFit/>
            </a:bodyPr>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Task centered walkthrough and redesign</a:t>
              </a:r>
              <a:br>
                <a:rPr lang="en-US" altLang="zh-CN" sz="1600">
                  <a:latin typeface="Verdana" panose="020B0604030504040204" pitchFamily="34" charset="0"/>
                  <a:ea typeface="宋体" panose="02010600030101010101" pitchFamily="2" charset="-122"/>
                </a:rPr>
              </a:br>
              <a:br>
                <a:rPr lang="en-US" altLang="zh-CN" sz="800">
                  <a:latin typeface="Verdana" panose="020B0604030504040204" pitchFamily="34" charset="0"/>
                  <a:ea typeface="宋体" panose="02010600030101010101" pitchFamily="2" charset="-122"/>
                </a:rPr>
              </a:br>
              <a:endParaRPr lang="en-US" altLang="zh-CN" sz="800">
                <a:latin typeface="Verdana" panose="020B0604030504040204" pitchFamily="34" charset="0"/>
                <a:ea typeface="宋体" panose="02010600030101010101" pitchFamily="2" charset="-122"/>
              </a:endParaRPr>
            </a:p>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Fine tune interface, screen design</a:t>
              </a:r>
              <a:endParaRPr lang="en-US" altLang="zh-CN" sz="1600">
                <a:latin typeface="Verdana" panose="020B0604030504040204" pitchFamily="34" charset="0"/>
                <a:ea typeface="宋体" panose="02010600030101010101" pitchFamily="2" charset="-122"/>
              </a:endParaRPr>
            </a:p>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Heuristic evaluation and redesign</a:t>
              </a:r>
              <a:br>
                <a:rPr lang="en-US" altLang="zh-CN" sz="1600">
                  <a:latin typeface="Verdana" panose="020B0604030504040204" pitchFamily="34" charset="0"/>
                  <a:ea typeface="宋体" panose="02010600030101010101" pitchFamily="2" charset="-122"/>
                </a:rPr>
              </a:br>
              <a:br>
                <a:rPr lang="en-US" altLang="zh-CN" sz="800">
                  <a:latin typeface="Verdana" panose="020B0604030504040204" pitchFamily="34" charset="0"/>
                  <a:ea typeface="宋体" panose="02010600030101010101" pitchFamily="2" charset="-122"/>
                </a:rPr>
              </a:br>
              <a:r>
                <a:rPr lang="en-US" altLang="zh-CN" sz="1600">
                  <a:latin typeface="Verdana" panose="020B0604030504040204" pitchFamily="34" charset="0"/>
                  <a:ea typeface="宋体" panose="02010600030101010101" pitchFamily="2" charset="-122"/>
                </a:rPr>
                <a:t>Usability testing and redesign</a:t>
              </a:r>
              <a:endParaRPr lang="en-US" altLang="zh-CN" sz="1400">
                <a:latin typeface="Verdana" panose="020B0604030504040204" pitchFamily="34" charset="0"/>
                <a:ea typeface="宋体" panose="02010600030101010101" pitchFamily="2" charset="-122"/>
              </a:endParaRPr>
            </a:p>
          </p:txBody>
        </p:sp>
        <p:sp>
          <p:nvSpPr>
            <p:cNvPr id="68618" name="文本框 48138"/>
            <p:cNvSpPr txBox="1"/>
            <p:nvPr/>
          </p:nvSpPr>
          <p:spPr>
            <a:xfrm>
              <a:off x="3010" y="151"/>
              <a:ext cx="2592" cy="212"/>
            </a:xfrm>
            <a:prstGeom prst="rect">
              <a:avLst/>
            </a:prstGeom>
            <a:noFill/>
            <a:ln w="9525">
              <a:noFill/>
            </a:ln>
          </p:spPr>
          <p:txBody>
            <a:bodyPr lIns="92075" tIns="46038" rIns="92075" bIns="46038" anchor="t">
              <a:spAutoFit/>
            </a:bodyPr>
            <a:p>
              <a:pPr eaLnBrk="0" hangingPunct="0">
                <a:spcBef>
                  <a:spcPct val="50000"/>
                </a:spcBef>
              </a:pPr>
              <a:r>
                <a:rPr lang="en-US" altLang="zh-CN" sz="1600">
                  <a:latin typeface="Verdana" panose="020B0604030504040204" pitchFamily="34" charset="0"/>
                  <a:ea typeface="宋体" panose="02010600030101010101" pitchFamily="2" charset="-122"/>
                </a:rPr>
                <a:t>Medium fidelity prototypes</a:t>
              </a:r>
              <a:endParaRPr lang="en-US" altLang="zh-CN" sz="1400">
                <a:latin typeface="Verdana" panose="020B0604030504040204" pitchFamily="34" charset="0"/>
                <a:ea typeface="宋体" panose="02010600030101010101" pitchFamily="2" charset="-122"/>
              </a:endParaRPr>
            </a:p>
          </p:txBody>
        </p:sp>
      </p:grpSp>
      <p:grpSp>
        <p:nvGrpSpPr>
          <p:cNvPr id="48140" name="组合 48139"/>
          <p:cNvGrpSpPr/>
          <p:nvPr/>
        </p:nvGrpSpPr>
        <p:grpSpPr>
          <a:xfrm>
            <a:off x="142875" y="4868863"/>
            <a:ext cx="8893175" cy="1381125"/>
            <a:chOff x="0" y="0"/>
            <a:chExt cx="5602" cy="870"/>
          </a:xfrm>
        </p:grpSpPr>
        <p:sp>
          <p:nvSpPr>
            <p:cNvPr id="68620" name="文本框 48140"/>
            <p:cNvSpPr txBox="1"/>
            <p:nvPr/>
          </p:nvSpPr>
          <p:spPr>
            <a:xfrm>
              <a:off x="0" y="318"/>
              <a:ext cx="2784" cy="552"/>
            </a:xfrm>
            <a:prstGeom prst="rect">
              <a:avLst/>
            </a:prstGeom>
            <a:noFill/>
            <a:ln w="9525">
              <a:noFill/>
            </a:ln>
          </p:spPr>
          <p:txBody>
            <a:bodyPr lIns="92075" tIns="46038" rIns="92075" bIns="46038" anchor="t">
              <a:spAutoFit/>
            </a:bodyPr>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Limited field testing</a:t>
              </a:r>
              <a:br>
                <a:rPr lang="en-US" altLang="zh-CN" sz="1600">
                  <a:latin typeface="Verdana" panose="020B0604030504040204" pitchFamily="34" charset="0"/>
                  <a:ea typeface="宋体" panose="02010600030101010101" pitchFamily="2" charset="-122"/>
                </a:rPr>
              </a:br>
              <a:endParaRPr lang="en-US" altLang="zh-CN" sz="1600">
                <a:latin typeface="Verdana" panose="020B0604030504040204" pitchFamily="34" charset="0"/>
                <a:ea typeface="宋体" panose="02010600030101010101" pitchFamily="2" charset="-122"/>
              </a:endParaRPr>
            </a:p>
            <a:p>
              <a:pPr algn="r" eaLnBrk="0" hangingPunct="0">
                <a:lnSpc>
                  <a:spcPct val="90000"/>
                </a:lnSpc>
                <a:spcBef>
                  <a:spcPct val="50000"/>
                </a:spcBef>
              </a:pPr>
              <a:r>
                <a:rPr lang="en-US" altLang="zh-CN" sz="1600">
                  <a:latin typeface="Verdana" panose="020B0604030504040204" pitchFamily="34" charset="0"/>
                  <a:ea typeface="宋体" panose="02010600030101010101" pitchFamily="2" charset="-122"/>
                </a:rPr>
                <a:t>Alpha/Beta tests</a:t>
              </a:r>
              <a:endParaRPr lang="en-US" altLang="zh-CN" sz="1400">
                <a:latin typeface="Verdana" panose="020B0604030504040204" pitchFamily="34" charset="0"/>
                <a:ea typeface="宋体" panose="02010600030101010101" pitchFamily="2" charset="-122"/>
              </a:endParaRPr>
            </a:p>
          </p:txBody>
        </p:sp>
        <p:sp>
          <p:nvSpPr>
            <p:cNvPr id="68621" name="文本框 48141"/>
            <p:cNvSpPr txBox="1"/>
            <p:nvPr/>
          </p:nvSpPr>
          <p:spPr>
            <a:xfrm>
              <a:off x="3010" y="0"/>
              <a:ext cx="2592" cy="828"/>
            </a:xfrm>
            <a:prstGeom prst="rect">
              <a:avLst/>
            </a:prstGeom>
            <a:noFill/>
            <a:ln w="9525">
              <a:noFill/>
            </a:ln>
          </p:spPr>
          <p:txBody>
            <a:bodyPr lIns="92075" tIns="46038" rIns="92075" bIns="46038" anchor="t">
              <a:spAutoFit/>
            </a:bodyPr>
            <a:p>
              <a:pPr eaLnBrk="0" hangingPunct="0">
                <a:spcBef>
                  <a:spcPct val="50000"/>
                </a:spcBef>
              </a:pPr>
              <a:r>
                <a:rPr lang="en-US" altLang="zh-CN" sz="1600">
                  <a:latin typeface="Verdana" panose="020B0604030504040204" pitchFamily="34" charset="0"/>
                  <a:ea typeface="宋体" panose="02010600030101010101" pitchFamily="2" charset="-122"/>
                </a:rPr>
                <a:t>High fidelity prototypes</a:t>
              </a:r>
              <a:endParaRPr lang="en-US" altLang="zh-CN" sz="1600">
                <a:latin typeface="Verdana" panose="020B0604030504040204" pitchFamily="34" charset="0"/>
                <a:ea typeface="宋体" panose="02010600030101010101" pitchFamily="2" charset="-122"/>
              </a:endParaRPr>
            </a:p>
            <a:p>
              <a:pPr eaLnBrk="0" hangingPunct="0">
                <a:spcBef>
                  <a:spcPct val="50000"/>
                </a:spcBef>
              </a:pPr>
              <a:endParaRPr lang="en-US" altLang="zh-CN" sz="1600">
                <a:latin typeface="Verdana" panose="020B0604030504040204" pitchFamily="34" charset="0"/>
                <a:ea typeface="宋体" panose="02010600030101010101" pitchFamily="2" charset="-122"/>
              </a:endParaRPr>
            </a:p>
            <a:p>
              <a:pPr eaLnBrk="0" hangingPunct="0">
                <a:spcBef>
                  <a:spcPct val="50000"/>
                </a:spcBef>
              </a:pPr>
              <a:br>
                <a:rPr lang="en-US" altLang="zh-CN" sz="1600">
                  <a:latin typeface="Verdana" panose="020B0604030504040204" pitchFamily="34" charset="0"/>
                  <a:ea typeface="宋体" panose="02010600030101010101" pitchFamily="2" charset="-122"/>
                </a:rPr>
              </a:br>
              <a:r>
                <a:rPr lang="en-US" altLang="zh-CN" sz="1600">
                  <a:latin typeface="Verdana" panose="020B0604030504040204" pitchFamily="34" charset="0"/>
                  <a:ea typeface="宋体" panose="02010600030101010101" pitchFamily="2" charset="-122"/>
                </a:rPr>
                <a:t>Working systems</a:t>
              </a:r>
              <a:endParaRPr lang="en-US" altLang="zh-CN" sz="1400">
                <a:latin typeface="Verdan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dissolve">
                                      <p:cBhvr>
                                        <p:cTn id="7" dur="500"/>
                                        <p:tgtEl>
                                          <p:spTgt spid="481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8140"/>
                                        </p:tgtEl>
                                        <p:attrNameLst>
                                          <p:attrName>style.visibility</p:attrName>
                                        </p:attrNameLst>
                                      </p:cBhvr>
                                      <p:to>
                                        <p:strVal val="visible"/>
                                      </p:to>
                                    </p:set>
                                    <p:animEffect transition="in" filter="dissolve">
                                      <p:cBhvr>
                                        <p:cTn id="12" dur="500"/>
                                        <p:tgtEl>
                                          <p:spTgt spid="48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80897"/>
          <p:cNvSpPr>
            <a:spLocks noGrp="1"/>
          </p:cNvSpPr>
          <p:nvPr>
            <p:ph type="title"/>
          </p:nvPr>
        </p:nvSpPr>
        <p:spPr>
          <a:ln/>
        </p:spPr>
        <p:txBody>
          <a:bodyPr anchor="b"/>
          <a:p>
            <a:r>
              <a:rPr lang="en-CA" altLang="zh-CN" sz="5400"/>
              <a:t>Scribble Sketching</a:t>
            </a:r>
            <a:endParaRPr lang="zh-CN" altLang="en-US" sz="5400" dirty="0"/>
          </a:p>
        </p:txBody>
      </p:sp>
      <p:sp>
        <p:nvSpPr>
          <p:cNvPr id="69634" name="文本占位符 80898"/>
          <p:cNvSpPr>
            <a:spLocks noGrp="1"/>
          </p:cNvSpPr>
          <p:nvPr>
            <p:ph idx="1"/>
          </p:nvPr>
        </p:nvSpPr>
        <p:spPr>
          <a:ln/>
        </p:spPr>
        <p:txBody>
          <a:bodyPr anchor="t"/>
          <a:p>
            <a:r>
              <a:rPr lang="en-CA" altLang="zh-CN"/>
              <a:t>Sampling the real world by rapidly sketching out </a:t>
            </a:r>
            <a:r>
              <a:rPr lang="en-CA" altLang="zh-CN">
                <a:solidFill>
                  <a:schemeClr val="tx2"/>
                </a:solidFill>
              </a:rPr>
              <a:t>ideas</a:t>
            </a:r>
            <a:r>
              <a:rPr lang="en-CA" altLang="zh-CN"/>
              <a:t> to capture the essence of the idea.</a:t>
            </a:r>
            <a:endParaRPr lang="en-CA" altLang="zh-CN"/>
          </a:p>
          <a:p>
            <a:r>
              <a:rPr lang="en-CA" altLang="zh-CN"/>
              <a:t>How</a:t>
            </a:r>
            <a:endParaRPr lang="en-CA" altLang="zh-CN"/>
          </a:p>
          <a:p>
            <a:pPr lvl="1"/>
            <a:r>
              <a:rPr lang="en-CA" altLang="zh-CN"/>
              <a:t>draw very quickly (few seconds)</a:t>
            </a:r>
            <a:endParaRPr lang="en-CA" altLang="zh-CN"/>
          </a:p>
          <a:p>
            <a:pPr lvl="1"/>
            <a:r>
              <a:rPr lang="en-CA" altLang="zh-CN"/>
              <a:t>very low fidelity</a:t>
            </a:r>
            <a:endParaRPr lang="en-CA" altLang="zh-CN"/>
          </a:p>
          <a:p>
            <a:pPr lvl="1"/>
            <a:r>
              <a:rPr lang="en-CA" altLang="zh-CN"/>
              <a:t>focus and emphasis on idea essence</a:t>
            </a:r>
            <a:endParaRPr lang="en-CA" altLang="zh-CN"/>
          </a:p>
          <a:p>
            <a:pPr lvl="1"/>
            <a:r>
              <a:rPr lang="en-CA" altLang="zh-CN"/>
              <a:t>sacrifice all other details</a:t>
            </a:r>
            <a:endParaRPr lang="en-CA" altLang="zh-CN" sz="2600"/>
          </a:p>
          <a:p>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81921"/>
          <p:cNvSpPr>
            <a:spLocks noGrp="1"/>
          </p:cNvSpPr>
          <p:nvPr>
            <p:ph type="title"/>
          </p:nvPr>
        </p:nvSpPr>
        <p:spPr>
          <a:ln/>
        </p:spPr>
        <p:txBody>
          <a:bodyPr anchor="b"/>
          <a:p>
            <a:r>
              <a:rPr lang="en-US" altLang="zh-CN"/>
              <a:t>Try It</a:t>
            </a:r>
            <a:endParaRPr lang="zh-CN" altLang="en-US" dirty="0"/>
          </a:p>
        </p:txBody>
      </p:sp>
      <p:sp>
        <p:nvSpPr>
          <p:cNvPr id="70658" name="文本占位符 81922"/>
          <p:cNvSpPr>
            <a:spLocks noGrp="1"/>
          </p:cNvSpPr>
          <p:nvPr>
            <p:ph idx="1"/>
          </p:nvPr>
        </p:nvSpPr>
        <p:spPr>
          <a:ln/>
        </p:spPr>
        <p:txBody>
          <a:bodyPr anchor="t"/>
          <a:p>
            <a:r>
              <a:rPr lang="en-CA" altLang="zh-CN"/>
              <a:t>I will show you an image</a:t>
            </a:r>
            <a:endParaRPr lang="en-CA" altLang="zh-CN"/>
          </a:p>
          <a:p>
            <a:r>
              <a:rPr lang="en-CA" altLang="zh-CN"/>
              <a:t>15 seconds: choose a single idea or concept from that image to capture</a:t>
            </a:r>
            <a:endParaRPr lang="en-CA" altLang="zh-CN"/>
          </a:p>
          <a:p>
            <a:r>
              <a:rPr lang="en-CA" altLang="zh-CN"/>
              <a:t>30 seconds: scribble-sketch it</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5"/>
          <p:cNvSpPr>
            <a:spLocks noGrp="1"/>
          </p:cNvSpPr>
          <p:nvPr>
            <p:ph type="body" idx="4294967295"/>
          </p:nvPr>
        </p:nvSpPr>
        <p:spPr>
          <a:ln/>
        </p:spPr>
        <p:txBody>
          <a:bodyPr wrap="square" lIns="91440" tIns="45720" rIns="91440" bIns="45720" anchor="t"/>
          <a:p>
            <a:pPr marL="536575" lvl="1" indent="-267970">
              <a:buNone/>
            </a:pPr>
            <a:endParaRPr lang="zh-CN" altLang="en-US" sz="1800" dirty="0"/>
          </a:p>
          <a:p>
            <a:pPr marL="536575" lvl="1" indent="-267970">
              <a:buNone/>
            </a:pPr>
            <a:endParaRPr lang="zh-CN" altLang="en-US" sz="1800" dirty="0"/>
          </a:p>
        </p:txBody>
      </p:sp>
      <p:pic>
        <p:nvPicPr>
          <p:cNvPr id="71682" name="Picture 2"/>
          <p:cNvPicPr>
            <a:picLocks noChangeAspect="1"/>
          </p:cNvPicPr>
          <p:nvPr/>
        </p:nvPicPr>
        <p:blipFill>
          <a:blip r:embed="rId1"/>
          <a:stretch>
            <a:fillRect/>
          </a:stretch>
        </p:blipFill>
        <p:spPr>
          <a:xfrm>
            <a:off x="323850" y="1052513"/>
            <a:ext cx="8259763" cy="4681537"/>
          </a:xfrm>
          <a:prstGeom prst="rect">
            <a:avLst/>
          </a:prstGeom>
          <a:noFill/>
          <a:ln w="12699">
            <a:noFill/>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Rectangle 5"/>
          <p:cNvSpPr>
            <a:spLocks noGrp="1"/>
          </p:cNvSpPr>
          <p:nvPr>
            <p:ph type="body" idx="4294967295"/>
          </p:nvPr>
        </p:nvSpPr>
        <p:spPr>
          <a:ln/>
        </p:spPr>
        <p:txBody>
          <a:bodyPr wrap="square" lIns="91440" tIns="45720" rIns="91440" bIns="45720" anchor="t"/>
          <a:p>
            <a:pPr marL="536575" lvl="1" indent="-267970">
              <a:buNone/>
            </a:pPr>
            <a:endParaRPr lang="zh-CN" altLang="en-US" sz="1800" dirty="0"/>
          </a:p>
          <a:p>
            <a:pPr marL="536575" lvl="1" indent="-267970">
              <a:buNone/>
            </a:pPr>
            <a:endParaRPr lang="zh-CN" altLang="en-US" sz="1800" dirty="0"/>
          </a:p>
        </p:txBody>
      </p:sp>
      <p:pic>
        <p:nvPicPr>
          <p:cNvPr id="73730" name="Picture 4"/>
          <p:cNvPicPr>
            <a:picLocks noChangeAspect="1"/>
          </p:cNvPicPr>
          <p:nvPr/>
        </p:nvPicPr>
        <p:blipFill>
          <a:blip r:embed="rId1"/>
          <a:stretch>
            <a:fillRect/>
          </a:stretch>
        </p:blipFill>
        <p:spPr>
          <a:xfrm>
            <a:off x="244475" y="620713"/>
            <a:ext cx="8720138" cy="5905500"/>
          </a:xfrm>
          <a:prstGeom prst="rect">
            <a:avLst/>
          </a:prstGeom>
          <a:noFill/>
          <a:ln w="12699">
            <a:noFill/>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Rectangle 2"/>
          <p:cNvSpPr>
            <a:spLocks noGrp="1"/>
          </p:cNvSpPr>
          <p:nvPr>
            <p:ph type="title" idx="4294967295"/>
          </p:nvPr>
        </p:nvSpPr>
        <p:spPr>
          <a:ln/>
        </p:spPr>
        <p:txBody>
          <a:bodyPr wrap="square" lIns="91440" tIns="45720" rIns="91440" bIns="45720" anchor="ctr"/>
          <a:p>
            <a:r>
              <a:rPr lang="en-CA" altLang="zh-CN"/>
              <a:t>Example Results</a:t>
            </a:r>
            <a:endParaRPr lang="en-US" altLang="zh-CN"/>
          </a:p>
        </p:txBody>
      </p:sp>
      <p:sp>
        <p:nvSpPr>
          <p:cNvPr id="75778" name="Content Placeholder 1"/>
          <p:cNvSpPr>
            <a:spLocks noGrp="1"/>
          </p:cNvSpPr>
          <p:nvPr>
            <p:ph idx="4294967295"/>
          </p:nvPr>
        </p:nvSpPr>
        <p:spPr>
          <a:ln/>
        </p:spPr>
        <p:txBody>
          <a:bodyPr wrap="square" lIns="91440" tIns="45720" rIns="91440" bIns="45720" anchor="t"/>
          <a:p>
            <a:pPr marL="0" indent="0"/>
            <a:r>
              <a:rPr lang="en-CA" altLang="zh-CN" sz="2800" b="0"/>
              <a:t> Emphasis</a:t>
            </a:r>
            <a:r>
              <a:rPr lang="en-CA" altLang="zh-CN" sz="2800"/>
              <a:t>: layout</a:t>
            </a:r>
            <a:endParaRPr lang="en-CA" altLang="zh-CN" sz="2800"/>
          </a:p>
          <a:p>
            <a:pPr marL="0" indent="0"/>
            <a:r>
              <a:rPr lang="en-CA" altLang="zh-CN" sz="2800" b="0"/>
              <a:t> Details: </a:t>
            </a:r>
            <a:r>
              <a:rPr lang="en-CA" altLang="zh-CN" sz="2800"/>
              <a:t>highlight structures of panes, key buttons &amp; fields</a:t>
            </a:r>
            <a:endParaRPr lang="en-CA" altLang="zh-CN" sz="2800"/>
          </a:p>
          <a:p>
            <a:pPr marL="0" indent="0"/>
            <a:r>
              <a:rPr lang="en-CA" altLang="zh-CN" sz="2800" b="0"/>
              <a:t> Abstracted: </a:t>
            </a:r>
            <a:r>
              <a:rPr lang="en-CA" altLang="zh-CN" sz="2800"/>
              <a:t>icons/labels/ text as caricature</a:t>
            </a:r>
            <a:r>
              <a:rPr lang="en-US" altLang="en-CA" sz="2800"/>
              <a:t>(</a:t>
            </a:r>
            <a:r>
              <a:rPr lang="zh-CN" altLang="en-CA" sz="2800"/>
              <a:t>漫画</a:t>
            </a:r>
            <a:r>
              <a:rPr lang="en-US" altLang="en-CA" sz="2800"/>
              <a:t>)</a:t>
            </a:r>
            <a:r>
              <a:rPr lang="en-CA" altLang="zh-CN" sz="2800"/>
              <a:t> scribbles</a:t>
            </a:r>
            <a:endParaRPr lang="en-CA" altLang="zh-CN" sz="2800"/>
          </a:p>
          <a:p>
            <a:pPr marL="0" indent="0"/>
            <a:r>
              <a:rPr lang="en-CA" altLang="zh-CN" sz="2800" b="0"/>
              <a:t> Left out: </a:t>
            </a:r>
            <a:r>
              <a:rPr lang="en-CA" altLang="zh-CN" sz="2800"/>
              <a:t>decorations, actual text, lesser interface controls</a:t>
            </a:r>
            <a:endParaRPr lang="en-US" altLang="zh-CN" sz="2800"/>
          </a:p>
        </p:txBody>
      </p:sp>
      <p:pic>
        <p:nvPicPr>
          <p:cNvPr id="75779" name="Picture 4"/>
          <p:cNvPicPr>
            <a:picLocks noChangeAspect="1"/>
          </p:cNvPicPr>
          <p:nvPr/>
        </p:nvPicPr>
        <p:blipFill>
          <a:blip r:embed="rId1"/>
          <a:stretch>
            <a:fillRect/>
          </a:stretch>
        </p:blipFill>
        <p:spPr>
          <a:xfrm>
            <a:off x="5651500" y="4437063"/>
            <a:ext cx="3349625" cy="2268537"/>
          </a:xfrm>
          <a:prstGeom prst="rect">
            <a:avLst/>
          </a:prstGeom>
          <a:noFill/>
          <a:ln w="12699">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5"/>
          <p:cNvSpPr>
            <a:spLocks noGrp="1"/>
          </p:cNvSpPr>
          <p:nvPr>
            <p:ph type="body" idx="4294967295"/>
          </p:nvPr>
        </p:nvSpPr>
        <p:spPr>
          <a:ln/>
        </p:spPr>
        <p:txBody>
          <a:bodyPr wrap="square" lIns="91440" tIns="45720" rIns="91440" bIns="45720" anchor="t"/>
          <a:p>
            <a:pPr marL="536575" lvl="1" indent="-267970">
              <a:buNone/>
            </a:pPr>
            <a:endParaRPr lang="zh-CN" altLang="en-US" sz="1800" dirty="0"/>
          </a:p>
          <a:p>
            <a:pPr marL="536575" lvl="1" indent="-267970">
              <a:buNone/>
            </a:pPr>
            <a:endParaRPr lang="zh-CN" altLang="en-US" sz="1800" dirty="0"/>
          </a:p>
        </p:txBody>
      </p:sp>
      <p:pic>
        <p:nvPicPr>
          <p:cNvPr id="77826" name="Picture 2"/>
          <p:cNvPicPr>
            <a:picLocks noChangeAspect="1"/>
          </p:cNvPicPr>
          <p:nvPr/>
        </p:nvPicPr>
        <p:blipFill>
          <a:blip r:embed="rId1"/>
          <a:stretch>
            <a:fillRect/>
          </a:stretch>
        </p:blipFill>
        <p:spPr>
          <a:xfrm>
            <a:off x="323850" y="1319213"/>
            <a:ext cx="8496300" cy="4219575"/>
          </a:xfrm>
          <a:prstGeom prst="rect">
            <a:avLst/>
          </a:prstGeom>
          <a:noFill/>
          <a:ln w="12699">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
          <p:cNvSpPr>
            <a:spLocks noGrp="1"/>
          </p:cNvSpPr>
          <p:nvPr>
            <p:ph type="title"/>
          </p:nvPr>
        </p:nvSpPr>
        <p:spPr>
          <a:xfrm>
            <a:off x="387350" y="277813"/>
            <a:ext cx="8610600" cy="1139825"/>
          </a:xfrm>
          <a:ln/>
        </p:spPr>
        <p:txBody>
          <a:bodyPr anchor="b"/>
          <a:p>
            <a:r>
              <a:rPr lang="en-US" altLang="zh-CN"/>
              <a:t>The Framework Definition Process</a:t>
            </a:r>
            <a:endParaRPr lang="en-US" altLang="zh-CN"/>
          </a:p>
        </p:txBody>
      </p:sp>
      <p:pic>
        <p:nvPicPr>
          <p:cNvPr id="12290" name="内容占位符 3"/>
          <p:cNvPicPr>
            <a:picLocks noGrp="1" noChangeAspect="1"/>
          </p:cNvPicPr>
          <p:nvPr>
            <p:ph idx="1"/>
          </p:nvPr>
        </p:nvPicPr>
        <p:blipFill>
          <a:blip r:embed="rId1"/>
          <a:stretch>
            <a:fillRect/>
          </a:stretch>
        </p:blipFill>
        <p:spPr>
          <a:xfrm>
            <a:off x="2520950" y="1562100"/>
            <a:ext cx="5505450" cy="5232400"/>
          </a:xfr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2"/>
          <p:cNvSpPr>
            <a:spLocks noGrp="1"/>
          </p:cNvSpPr>
          <p:nvPr>
            <p:ph type="title" idx="4294967295"/>
          </p:nvPr>
        </p:nvSpPr>
        <p:spPr>
          <a:ln/>
        </p:spPr>
        <p:txBody>
          <a:bodyPr wrap="square" lIns="91440" tIns="45720" rIns="91440" bIns="45720" anchor="ctr"/>
          <a:p>
            <a:r>
              <a:rPr lang="en-CA" altLang="zh-CN"/>
              <a:t>Example </a:t>
            </a:r>
            <a:r>
              <a:rPr lang="en-CA" altLang="zh-CN" dirty="0"/>
              <a:t>Results</a:t>
            </a:r>
            <a:endParaRPr lang="en-US" altLang="zh-CN"/>
          </a:p>
        </p:txBody>
      </p:sp>
      <p:sp>
        <p:nvSpPr>
          <p:cNvPr id="79874" name="Content Placeholder 1"/>
          <p:cNvSpPr>
            <a:spLocks noGrp="1"/>
          </p:cNvSpPr>
          <p:nvPr>
            <p:ph idx="4294967295"/>
          </p:nvPr>
        </p:nvSpPr>
        <p:spPr>
          <a:ln/>
        </p:spPr>
        <p:txBody>
          <a:bodyPr wrap="square" lIns="91440" tIns="45720" rIns="91440" bIns="45720" anchor="t"/>
          <a:p>
            <a:pPr marL="0" indent="0"/>
            <a:r>
              <a:rPr lang="en-CA" altLang="zh-CN" sz="2800" b="0"/>
              <a:t> Emphasis</a:t>
            </a:r>
            <a:r>
              <a:rPr lang="en-CA" altLang="zh-CN" sz="2800"/>
              <a:t>: folder navigation</a:t>
            </a:r>
            <a:endParaRPr lang="en-CA" altLang="zh-CN" sz="2800"/>
          </a:p>
          <a:p>
            <a:pPr marL="0" indent="0"/>
            <a:r>
              <a:rPr lang="en-CA" altLang="zh-CN" sz="2800" b="0"/>
              <a:t> Details: </a:t>
            </a:r>
            <a:r>
              <a:rPr lang="en-CA" altLang="zh-CN" sz="2800"/>
              <a:t>annotated interaction methods in the navigation bar</a:t>
            </a:r>
            <a:endParaRPr lang="en-CA" altLang="zh-CN" sz="2800"/>
          </a:p>
          <a:p>
            <a:pPr marL="0" indent="0"/>
            <a:r>
              <a:rPr lang="en-CA" altLang="zh-CN" sz="2800" b="0"/>
              <a:t> Abstracted: </a:t>
            </a:r>
            <a:r>
              <a:rPr lang="en-CA" altLang="zh-CN" sz="2800"/>
              <a:t>icons/labels/ text as caricature scribbles</a:t>
            </a:r>
            <a:endParaRPr lang="en-CA" altLang="zh-CN" sz="2800"/>
          </a:p>
          <a:p>
            <a:pPr marL="0" indent="0"/>
            <a:r>
              <a:rPr lang="en-CA" altLang="zh-CN" sz="2800" b="0"/>
              <a:t> Left out: </a:t>
            </a:r>
            <a:r>
              <a:rPr lang="en-CA" altLang="zh-CN" sz="2800"/>
              <a:t>decorations, actual text, lesser interface controls</a:t>
            </a:r>
            <a:endParaRPr lang="en-US" altLang="zh-CN" sz="2800"/>
          </a:p>
        </p:txBody>
      </p:sp>
      <p:pic>
        <p:nvPicPr>
          <p:cNvPr id="79875" name="Picture 2"/>
          <p:cNvPicPr>
            <a:picLocks noChangeAspect="1"/>
          </p:cNvPicPr>
          <p:nvPr/>
        </p:nvPicPr>
        <p:blipFill>
          <a:blip r:embed="rId1"/>
          <a:stretch>
            <a:fillRect/>
          </a:stretch>
        </p:blipFill>
        <p:spPr>
          <a:xfrm>
            <a:off x="4500563" y="4432300"/>
            <a:ext cx="4335462" cy="2154238"/>
          </a:xfrm>
          <a:prstGeom prst="rect">
            <a:avLst/>
          </a:prstGeom>
          <a:noFill/>
          <a:ln w="12699">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49153"/>
          <p:cNvSpPr>
            <a:spLocks noGrp="1"/>
          </p:cNvSpPr>
          <p:nvPr>
            <p:ph type="title"/>
          </p:nvPr>
        </p:nvSpPr>
        <p:spPr>
          <a:ln/>
        </p:spPr>
        <p:txBody>
          <a:bodyPr anchor="b"/>
          <a:p>
            <a:r>
              <a:rPr lang="en-US" altLang="zh-CN" dirty="0"/>
              <a:t>Low Fidelity Prototyping</a:t>
            </a:r>
            <a:endParaRPr lang="zh-CN" altLang="en-US" dirty="0"/>
          </a:p>
        </p:txBody>
      </p:sp>
      <p:sp>
        <p:nvSpPr>
          <p:cNvPr id="81922" name="文本占位符 49154"/>
          <p:cNvSpPr>
            <a:spLocks noGrp="1"/>
          </p:cNvSpPr>
          <p:nvPr>
            <p:ph idx="1"/>
          </p:nvPr>
        </p:nvSpPr>
        <p:spPr>
          <a:ln/>
        </p:spPr>
        <p:txBody>
          <a:bodyPr anchor="t"/>
          <a:p>
            <a:r>
              <a:rPr lang="en-US" altLang="zh-CN" dirty="0"/>
              <a:t>Quick to develop</a:t>
            </a:r>
            <a:endParaRPr lang="en-US" altLang="zh-CN" dirty="0"/>
          </a:p>
          <a:p>
            <a:r>
              <a:rPr lang="en-US" altLang="zh-CN" dirty="0"/>
              <a:t>Allows for explorations of ideas</a:t>
            </a:r>
            <a:endParaRPr lang="en-US" altLang="zh-CN" dirty="0"/>
          </a:p>
          <a:p>
            <a:r>
              <a:rPr lang="en-US" altLang="zh-CN" dirty="0"/>
              <a:t>Can be more difficult to conduct user studies</a:t>
            </a:r>
            <a:endParaRPr lang="en-US" altLang="zh-CN" dirty="0"/>
          </a:p>
          <a:p>
            <a:r>
              <a:rPr lang="en-US" altLang="zh-CN" dirty="0"/>
              <a:t>Zero coding!</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1"/>
          <p:cNvSpPr>
            <a:spLocks noGrp="1"/>
          </p:cNvSpPr>
          <p:nvPr>
            <p:ph type="title" idx="4294967295"/>
          </p:nvPr>
        </p:nvSpPr>
        <p:spPr>
          <a:ln/>
        </p:spPr>
        <p:txBody>
          <a:bodyPr wrap="square" lIns="0" tIns="0" rIns="231449" bIns="0" anchor="b"/>
          <a:p>
            <a:pPr marL="136525"/>
            <a:r>
              <a:rPr lang="en-US" altLang="zh-CN" dirty="0"/>
              <a:t>Paper Prototyping</a:t>
            </a:r>
            <a:endParaRPr lang="en-US" altLang="zh-CN" dirty="0"/>
          </a:p>
        </p:txBody>
      </p:sp>
      <p:pic>
        <p:nvPicPr>
          <p:cNvPr id="83970" name="Picture 5" descr="PaperThermo"/>
          <p:cNvPicPr>
            <a:picLocks noChangeAspect="1"/>
          </p:cNvPicPr>
          <p:nvPr/>
        </p:nvPicPr>
        <p:blipFill>
          <a:blip r:embed="rId1"/>
          <a:stretch>
            <a:fillRect/>
          </a:stretch>
        </p:blipFill>
        <p:spPr>
          <a:xfrm>
            <a:off x="2322513" y="1554163"/>
            <a:ext cx="4465637" cy="3340100"/>
          </a:xfrm>
          <a:prstGeom prst="rect">
            <a:avLst/>
          </a:prstGeom>
          <a:noFill/>
          <a:ln w="9525">
            <a:noFill/>
          </a:ln>
        </p:spPr>
      </p:pic>
      <p:sp>
        <p:nvSpPr>
          <p:cNvPr id="83971" name="TextBox 3"/>
          <p:cNvSpPr txBox="1"/>
          <p:nvPr/>
        </p:nvSpPr>
        <p:spPr>
          <a:xfrm flipH="1">
            <a:off x="179388" y="6323013"/>
            <a:ext cx="4102100" cy="193675"/>
          </a:xfrm>
          <a:prstGeom prst="rect">
            <a:avLst/>
          </a:prstGeom>
          <a:noFill/>
          <a:ln w="9525">
            <a:noFill/>
          </a:ln>
        </p:spPr>
        <p:txBody>
          <a:bodyPr lIns="64291" tIns="32146" rIns="64291" bIns="32146" anchor="t">
            <a:spAutoFit/>
          </a:bodyPr>
          <a:p>
            <a:pPr defTabSz="643255"/>
            <a:r>
              <a:rPr lang="en-US" altLang="zh-CN" sz="800" dirty="0">
                <a:solidFill>
                  <a:srgbClr val="000000"/>
                </a:solidFill>
                <a:latin typeface="Gill Sans" charset="0"/>
                <a:ea typeface="MS PGothic" panose="020B0600070205080204" pitchFamily="34" charset="-128"/>
                <a:sym typeface="Gill Sans" charset="0"/>
              </a:rPr>
              <a:t>Source: http://usereccentric.com/entries/000333.html</a:t>
            </a:r>
            <a:endParaRPr lang="en-US" altLang="zh-CN" sz="800" dirty="0">
              <a:solidFill>
                <a:srgbClr val="000000"/>
              </a:solidFill>
              <a:latin typeface="Gill Sans" charset="0"/>
              <a:ea typeface="MS PGothic" panose="020B0600070205080204" pitchFamily="34" charset="-128"/>
              <a:sym typeface="Gill Sans"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1"/>
          <p:cNvSpPr>
            <a:spLocks noGrp="1"/>
          </p:cNvSpPr>
          <p:nvPr>
            <p:ph type="title" idx="4294967295"/>
          </p:nvPr>
        </p:nvSpPr>
        <p:spPr>
          <a:xfrm>
            <a:off x="457200" y="277813"/>
            <a:ext cx="8435975" cy="1139825"/>
          </a:xfrm>
          <a:ln/>
        </p:spPr>
        <p:txBody>
          <a:bodyPr wrap="square" lIns="0" tIns="0" rIns="231449" bIns="0" anchor="b"/>
          <a:p>
            <a:pPr marL="136525"/>
            <a:r>
              <a:rPr lang="en-US" altLang="zh-CN"/>
              <a:t>Paper Prototyping - Sketching</a:t>
            </a:r>
            <a:endParaRPr lang="en-US" altLang="zh-CN"/>
          </a:p>
        </p:txBody>
      </p:sp>
      <p:pic>
        <p:nvPicPr>
          <p:cNvPr id="86018" name="Picture 6" descr="IMG_1371"/>
          <p:cNvPicPr>
            <a:picLocks noChangeAspect="1"/>
          </p:cNvPicPr>
          <p:nvPr/>
        </p:nvPicPr>
        <p:blipFill>
          <a:blip r:embed="rId1"/>
          <a:stretch>
            <a:fillRect/>
          </a:stretch>
        </p:blipFill>
        <p:spPr>
          <a:xfrm>
            <a:off x="1403350" y="1568450"/>
            <a:ext cx="6121400" cy="4591050"/>
          </a:xfrm>
          <a:prstGeom prst="rect">
            <a:avLst/>
          </a:prstGeom>
          <a:noFill/>
          <a:ln w="9525">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Title 1"/>
          <p:cNvSpPr>
            <a:spLocks noGrp="1"/>
          </p:cNvSpPr>
          <p:nvPr>
            <p:ph type="title" idx="4294967295"/>
          </p:nvPr>
        </p:nvSpPr>
        <p:spPr>
          <a:ln/>
        </p:spPr>
        <p:txBody>
          <a:bodyPr wrap="square" lIns="91440" tIns="45720" rIns="91440" bIns="45720" anchor="ctr"/>
          <a:p>
            <a:r>
              <a:rPr lang="en-CA" altLang="zh-CN" err="1"/>
              <a:t>Catalog</a:t>
            </a:r>
            <a:r>
              <a:rPr lang="en-CA" altLang="zh-CN"/>
              <a:t> Shopping System</a:t>
            </a:r>
            <a:endParaRPr lang="en-US" altLang="zh-CN" sz="2800" b="0"/>
          </a:p>
        </p:txBody>
      </p:sp>
      <p:sp>
        <p:nvSpPr>
          <p:cNvPr id="88066" name="Content Placeholder 3"/>
          <p:cNvSpPr>
            <a:spLocks noGrp="1"/>
          </p:cNvSpPr>
          <p:nvPr>
            <p:ph idx="4294967295"/>
          </p:nvPr>
        </p:nvSpPr>
        <p:spPr>
          <a:ln/>
        </p:spPr>
        <p:txBody>
          <a:bodyPr wrap="square" lIns="91440" tIns="45720" rIns="91440" bIns="45720" anchor="t"/>
          <a:p>
            <a:pPr marL="0" indent="0"/>
            <a:r>
              <a:rPr lang="en-CA" altLang="zh-CN"/>
              <a:t>Brick and mortar store</a:t>
            </a:r>
            <a:endParaRPr lang="en-CA" altLang="zh-CN"/>
          </a:p>
          <a:p>
            <a:pPr marL="536575" lvl="1" indent="-267970"/>
            <a:r>
              <a:rPr lang="en-CA" altLang="zh-CN"/>
              <a:t>Paper </a:t>
            </a:r>
            <a:r>
              <a:rPr lang="en-CA" altLang="zh-CN" err="1"/>
              <a:t>catalogs</a:t>
            </a:r>
            <a:endParaRPr lang="en-CA" altLang="zh-CN"/>
          </a:p>
          <a:p>
            <a:pPr marL="536575" lvl="1" indent="-267970"/>
            <a:r>
              <a:rPr lang="en-CA" altLang="zh-CN"/>
              <a:t>Scan in desired </a:t>
            </a:r>
            <a:r>
              <a:rPr lang="en-CA" altLang="zh-CN" err="1"/>
              <a:t>item(s</a:t>
            </a:r>
            <a:r>
              <a:rPr lang="en-CA" altLang="zh-CN"/>
              <a:t>) with bar code reader</a:t>
            </a:r>
            <a:endParaRPr lang="en-CA" altLang="zh-CN"/>
          </a:p>
          <a:p>
            <a:pPr marL="536575" lvl="1" indent="-267970"/>
            <a:r>
              <a:rPr lang="en-CA" altLang="zh-CN"/>
              <a:t>See item on computer screen </a:t>
            </a:r>
            <a:endParaRPr lang="en-CA" altLang="zh-CN"/>
          </a:p>
          <a:p>
            <a:pPr marL="536575" lvl="1" indent="-267970"/>
            <a:r>
              <a:rPr lang="en-CA" altLang="zh-CN"/>
              <a:t>Complete and pay for order (which submits it)</a:t>
            </a:r>
            <a:endParaRPr lang="en-CA" altLang="zh-CN"/>
          </a:p>
          <a:p>
            <a:pPr marL="536575" lvl="1" indent="-267970"/>
            <a:r>
              <a:rPr lang="en-CA" altLang="zh-CN"/>
              <a:t>Print it and bring to sales clerk</a:t>
            </a:r>
            <a:endParaRPr lang="en-CA" altLang="zh-CN"/>
          </a:p>
          <a:p>
            <a:pPr marL="536575" lvl="1" indent="-267970"/>
            <a:r>
              <a:rPr lang="en-CA" altLang="zh-CN"/>
              <a:t>Sales clerk gives you item</a:t>
            </a:r>
            <a:endParaRPr lang="en-CA" altLang="zh-CN"/>
          </a:p>
          <a:p>
            <a:pPr marL="0" indent="0"/>
            <a:r>
              <a:rPr lang="en-CA" altLang="zh-CN"/>
              <a:t>Storyboard</a:t>
            </a:r>
            <a:endParaRPr lang="en-CA" altLang="zh-CN"/>
          </a:p>
          <a:p>
            <a:pPr marL="536575" lvl="1" indent="-267970"/>
            <a:r>
              <a:rPr lang="en-CA" altLang="zh-CN"/>
              <a:t>buy a blue stroller</a:t>
            </a:r>
            <a:r>
              <a:rPr lang="zh-CN" altLang="en-CA"/>
              <a:t>（婴儿车）</a:t>
            </a:r>
            <a:endParaRPr lang="zh-CN" altLang="en-CA"/>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矩形 55297"/>
          <p:cNvSpPr/>
          <p:nvPr/>
        </p:nvSpPr>
        <p:spPr>
          <a:xfrm>
            <a:off x="0" y="2433638"/>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pic>
        <p:nvPicPr>
          <p:cNvPr id="89090" name="图片 55298" descr="Image014"/>
          <p:cNvPicPr>
            <a:picLocks noChangeAspect="1"/>
          </p:cNvPicPr>
          <p:nvPr/>
        </p:nvPicPr>
        <p:blipFill>
          <a:blip r:embed="rId1"/>
          <a:stretch>
            <a:fillRect/>
          </a:stretch>
        </p:blipFill>
        <p:spPr>
          <a:xfrm>
            <a:off x="1271588" y="333375"/>
            <a:ext cx="6324600" cy="6453188"/>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3" name="Picture 6"/>
          <p:cNvPicPr>
            <a:picLocks noChangeAspect="1"/>
          </p:cNvPicPr>
          <p:nvPr/>
        </p:nvPicPr>
        <p:blipFill>
          <a:blip r:embed="rId1"/>
          <a:stretch>
            <a:fillRect/>
          </a:stretch>
        </p:blipFill>
        <p:spPr>
          <a:xfrm>
            <a:off x="971550" y="333375"/>
            <a:ext cx="7416800" cy="6238875"/>
          </a:xfrm>
          <a:prstGeom prst="rect">
            <a:avLst/>
          </a:prstGeom>
          <a:noFill/>
          <a:ln w="12699">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矩形 56321"/>
          <p:cNvSpPr/>
          <p:nvPr/>
        </p:nvSpPr>
        <p:spPr>
          <a:xfrm>
            <a:off x="0" y="2433638"/>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pic>
        <p:nvPicPr>
          <p:cNvPr id="91138" name="图片 56322"/>
          <p:cNvPicPr>
            <a:picLocks noChangeAspect="1"/>
          </p:cNvPicPr>
          <p:nvPr/>
        </p:nvPicPr>
        <p:blipFill>
          <a:blip r:embed="rId1"/>
          <a:stretch>
            <a:fillRect/>
          </a:stretch>
        </p:blipFill>
        <p:spPr>
          <a:xfrm>
            <a:off x="1368425" y="620713"/>
            <a:ext cx="6335713" cy="5907087"/>
          </a:xfrm>
          <a:prstGeom prst="rect">
            <a:avLst/>
          </a:prstGeom>
          <a:noFill/>
          <a:ln w="12699" cap="flat" cmpd="sng">
            <a:solidFill>
              <a:schemeClr val="accent2"/>
            </a:solidFill>
            <a:prstDash val="solid"/>
            <a:miter/>
            <a:headEnd type="none" w="med" len="med"/>
            <a:tailEnd type="none" w="med" len="med"/>
          </a:ln>
        </p:spPr>
      </p:pic>
      <p:sp>
        <p:nvSpPr>
          <p:cNvPr id="91139" name="矩形 56323"/>
          <p:cNvSpPr/>
          <p:nvPr/>
        </p:nvSpPr>
        <p:spPr>
          <a:xfrm>
            <a:off x="1476375" y="3465513"/>
            <a:ext cx="4643438" cy="28892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Rectangle 2"/>
          <p:cNvSpPr>
            <a:spLocks noGrp="1"/>
          </p:cNvSpPr>
          <p:nvPr>
            <p:ph type="title" idx="4294967295"/>
          </p:nvPr>
        </p:nvSpPr>
        <p:spPr>
          <a:ln/>
        </p:spPr>
        <p:txBody>
          <a:bodyPr wrap="square" lIns="91440" tIns="45720" rIns="91440" bIns="45720" anchor="ctr"/>
          <a:p>
            <a:r>
              <a:rPr lang="en-US" altLang="zh-CN"/>
              <a:t>Annotations(</a:t>
            </a:r>
            <a:r>
              <a:rPr lang="zh-CN" altLang="en-US" dirty="0"/>
              <a:t>注释</a:t>
            </a:r>
            <a:r>
              <a:rPr lang="en-US" altLang="zh-CN"/>
              <a:t>)</a:t>
            </a:r>
            <a:endParaRPr lang="en-US" altLang="zh-CN"/>
          </a:p>
        </p:txBody>
      </p:sp>
      <p:sp>
        <p:nvSpPr>
          <p:cNvPr id="92162" name="Rectangle 5"/>
          <p:cNvSpPr>
            <a:spLocks noGrp="1"/>
          </p:cNvSpPr>
          <p:nvPr>
            <p:ph type="body" idx="4294967295"/>
          </p:nvPr>
        </p:nvSpPr>
        <p:spPr>
          <a:ln/>
        </p:spPr>
        <p:txBody>
          <a:bodyPr wrap="square" lIns="91440" tIns="45720" rIns="91440" bIns="45720" anchor="t"/>
          <a:p>
            <a:pPr marL="0" indent="0">
              <a:buNone/>
            </a:pPr>
            <a:endParaRPr lang="en-CA" altLang="x-none" sz="3600"/>
          </a:p>
        </p:txBody>
      </p:sp>
      <p:pic>
        <p:nvPicPr>
          <p:cNvPr id="92163" name="Picture 2"/>
          <p:cNvPicPr>
            <a:picLocks noChangeAspect="1"/>
          </p:cNvPicPr>
          <p:nvPr/>
        </p:nvPicPr>
        <p:blipFill>
          <a:blip r:embed="rId1"/>
          <a:stretch>
            <a:fillRect/>
          </a:stretch>
        </p:blipFill>
        <p:spPr>
          <a:xfrm>
            <a:off x="252413" y="1557338"/>
            <a:ext cx="8643937" cy="5184775"/>
          </a:xfrm>
          <a:prstGeom prst="rect">
            <a:avLst/>
          </a:prstGeom>
          <a:noFill/>
          <a:ln w="12699">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4209" name="Picture 2"/>
          <p:cNvPicPr>
            <a:picLocks noChangeAspect="1"/>
          </p:cNvPicPr>
          <p:nvPr/>
        </p:nvPicPr>
        <p:blipFill>
          <a:blip r:embed="rId1"/>
          <a:stretch>
            <a:fillRect/>
          </a:stretch>
        </p:blipFill>
        <p:spPr>
          <a:xfrm>
            <a:off x="4211638" y="3284538"/>
            <a:ext cx="4932362" cy="2959100"/>
          </a:xfrm>
          <a:prstGeom prst="rect">
            <a:avLst/>
          </a:prstGeom>
          <a:noFill/>
          <a:ln w="12699">
            <a:noFill/>
          </a:ln>
        </p:spPr>
      </p:pic>
      <p:sp>
        <p:nvSpPr>
          <p:cNvPr id="94210" name="Rectangle 2"/>
          <p:cNvSpPr>
            <a:spLocks noGrp="1"/>
          </p:cNvSpPr>
          <p:nvPr>
            <p:ph type="title" idx="4294967295"/>
          </p:nvPr>
        </p:nvSpPr>
        <p:spPr>
          <a:xfrm>
            <a:off x="468313" y="260350"/>
            <a:ext cx="8229600" cy="1139825"/>
          </a:xfrm>
          <a:ln/>
        </p:spPr>
        <p:txBody>
          <a:bodyPr wrap="square" lIns="91440" tIns="45720" rIns="91440" bIns="45720" anchor="ctr"/>
          <a:p>
            <a:r>
              <a:rPr lang="en-US" altLang="zh-CN"/>
              <a:t>Annotations</a:t>
            </a:r>
            <a:endParaRPr lang="en-US" altLang="zh-CN"/>
          </a:p>
        </p:txBody>
      </p:sp>
      <p:sp>
        <p:nvSpPr>
          <p:cNvPr id="94211" name="Rectangle 5"/>
          <p:cNvSpPr>
            <a:spLocks noGrp="1"/>
          </p:cNvSpPr>
          <p:nvPr>
            <p:ph type="body" idx="4294967295"/>
          </p:nvPr>
        </p:nvSpPr>
        <p:spPr>
          <a:xfrm>
            <a:off x="457200" y="1600200"/>
            <a:ext cx="8015288" cy="4530725"/>
          </a:xfrm>
          <a:ln/>
        </p:spPr>
        <p:txBody>
          <a:bodyPr wrap="square" lIns="91440" tIns="45720" rIns="91440" bIns="45720" anchor="t"/>
          <a:p>
            <a:pPr marL="0" indent="0"/>
            <a:r>
              <a:rPr lang="en-CA" altLang="zh-CN" sz="4000"/>
              <a:t> </a:t>
            </a:r>
            <a:r>
              <a:rPr lang="en-CA" altLang="zh-CN"/>
              <a:t>Names labels, explanatory notes</a:t>
            </a:r>
            <a:endParaRPr lang="en-CA" altLang="zh-CN"/>
          </a:p>
          <a:p>
            <a:pPr marL="536575" lvl="1" indent="-267970"/>
            <a:r>
              <a:rPr lang="en-US" altLang="zh-CN" sz="2400"/>
              <a:t>location identifies sketch parts they refer to</a:t>
            </a:r>
            <a:endParaRPr lang="en-CA" altLang="zh-CN" sz="3200"/>
          </a:p>
          <a:p>
            <a:pPr marL="0" indent="0"/>
            <a:r>
              <a:rPr lang="en-CA" altLang="zh-CN" sz="4000"/>
              <a:t> </a:t>
            </a:r>
            <a:r>
              <a:rPr lang="en-CA" altLang="zh-CN"/>
              <a:t>Example</a:t>
            </a:r>
            <a:endParaRPr lang="en-CA" altLang="zh-CN"/>
          </a:p>
          <a:p>
            <a:pPr marL="536575" lvl="1" indent="-267970"/>
            <a:r>
              <a:rPr lang="en-CA" altLang="zh-CN" sz="2400"/>
              <a:t>proximity to area</a:t>
            </a:r>
            <a:endParaRPr lang="en-CA" altLang="zh-CN" sz="2400"/>
          </a:p>
          <a:p>
            <a:pPr marL="536575" lvl="1" indent="-267970"/>
            <a:r>
              <a:rPr lang="en-US" altLang="zh-CN" sz="2400"/>
              <a:t>braces for large areas</a:t>
            </a:r>
            <a:endParaRPr lang="en-US" altLang="zh-CN" sz="2400"/>
          </a:p>
          <a:p>
            <a:pPr marL="536575" lvl="1" indent="-267970"/>
            <a:r>
              <a:rPr lang="en-CA" altLang="zh-CN" sz="2400"/>
              <a:t>arrow to specific area</a:t>
            </a:r>
            <a:endParaRPr lang="en-CA" altLang="zh-CN" sz="320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a:spLocks noGrp="1"/>
          </p:cNvSpPr>
          <p:nvPr>
            <p:ph type="title"/>
          </p:nvPr>
        </p:nvSpPr>
        <p:spPr>
          <a:ln/>
        </p:spPr>
        <p:txBody>
          <a:bodyPr anchor="b"/>
          <a:p>
            <a:r>
              <a:rPr lang="zh-CN" altLang="en-US"/>
              <a:t>Step 1: Define form factor</a:t>
            </a:r>
            <a:endParaRPr lang="zh-CN" altLang="en-US"/>
          </a:p>
        </p:txBody>
      </p:sp>
      <p:sp>
        <p:nvSpPr>
          <p:cNvPr id="14338" name="内容占位符 2"/>
          <p:cNvSpPr>
            <a:spLocks noGrp="1"/>
          </p:cNvSpPr>
          <p:nvPr>
            <p:ph idx="1"/>
          </p:nvPr>
        </p:nvSpPr>
        <p:spPr>
          <a:ln/>
        </p:spPr>
        <p:txBody>
          <a:bodyPr anchor="t"/>
          <a:p>
            <a:r>
              <a:rPr lang="zh-CN" altLang="en-US"/>
              <a:t>What constraints does each of these form factors imply for any design?</a:t>
            </a:r>
            <a:endParaRPr lang="zh-CN" altLang="en-US"/>
          </a:p>
          <a:p>
            <a:pPr lvl="1"/>
            <a:r>
              <a:rPr lang="zh-CN" altLang="en-US"/>
              <a:t>Is it a web application that will be viewed on a high-resolution computer screen? </a:t>
            </a:r>
            <a:endParaRPr lang="zh-CN" altLang="en-US"/>
          </a:p>
          <a:p>
            <a:pPr lvl="1"/>
            <a:r>
              <a:rPr lang="zh-CN" altLang="en-US"/>
              <a:t>Is it a phone that must be small, light, low-resolution, and visible in both bright sunlight and the dark?</a:t>
            </a:r>
            <a:endParaRPr lang="zh-CN" altLang="en-US"/>
          </a:p>
          <a:p>
            <a:pPr lvl="1"/>
            <a:r>
              <a:rPr lang="zh-CN" altLang="en-US"/>
              <a:t>Is it a kiosk that must be rugged to withstand a public environment while accommodating thousands of distracted novice users?</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idx="4294967295"/>
          </p:nvPr>
        </p:nvSpPr>
        <p:spPr>
          <a:xfrm>
            <a:off x="468313" y="260350"/>
            <a:ext cx="8229600" cy="1139825"/>
          </a:xfrm>
          <a:ln/>
        </p:spPr>
        <p:txBody>
          <a:bodyPr wrap="square" lIns="91440" tIns="45720" rIns="91440" bIns="45720" anchor="ctr"/>
          <a:p>
            <a:r>
              <a:rPr lang="en-US" altLang="zh-CN"/>
              <a:t>Arrows as Annotations</a:t>
            </a:r>
            <a:endParaRPr lang="en-US" altLang="zh-CN"/>
          </a:p>
        </p:txBody>
      </p:sp>
      <p:sp>
        <p:nvSpPr>
          <p:cNvPr id="96258" name="Rectangle 5"/>
          <p:cNvSpPr>
            <a:spLocks noGrp="1"/>
          </p:cNvSpPr>
          <p:nvPr>
            <p:ph type="body" idx="4294967295"/>
          </p:nvPr>
        </p:nvSpPr>
        <p:spPr>
          <a:ln/>
        </p:spPr>
        <p:txBody>
          <a:bodyPr wrap="square" lIns="91440" tIns="45720" rIns="91440" bIns="45720" anchor="t"/>
          <a:p>
            <a:pPr marL="0" indent="0"/>
            <a:r>
              <a:rPr lang="en-CA" altLang="zh-CN" sz="3600"/>
              <a:t> </a:t>
            </a:r>
            <a:r>
              <a:rPr lang="en-CA" altLang="zh-CN"/>
              <a:t>Can also</a:t>
            </a:r>
            <a:r>
              <a:rPr lang="en-CA" altLang="zh-CN" sz="3600"/>
              <a:t> </a:t>
            </a:r>
            <a:endParaRPr lang="en-CA" altLang="zh-CN" sz="3600"/>
          </a:p>
          <a:p>
            <a:pPr marL="536575" lvl="1" indent="-267970"/>
            <a:r>
              <a:rPr lang="en-CA" altLang="zh-CN" sz="2400"/>
              <a:t>emphasise area of interest</a:t>
            </a:r>
            <a:endParaRPr lang="en-CA" altLang="zh-CN" sz="2400"/>
          </a:p>
          <a:p>
            <a:pPr marL="536575" lvl="1" indent="-267970"/>
            <a:r>
              <a:rPr lang="en-CA" altLang="zh-CN" sz="2400"/>
              <a:t>relate different parts of a sketch</a:t>
            </a:r>
            <a:endParaRPr lang="en-CA" altLang="zh-CN" sz="2400"/>
          </a:p>
          <a:p>
            <a:pPr marL="536575" lvl="1" indent="-267970"/>
            <a:r>
              <a:rPr lang="en-CA" altLang="zh-CN" sz="2400"/>
              <a:t>indicate direction</a:t>
            </a:r>
            <a:endParaRPr lang="en-CA" altLang="zh-CN" sz="2400"/>
          </a:p>
          <a:p>
            <a:pPr marL="536575" lvl="1" indent="-267970"/>
            <a:r>
              <a:rPr lang="en-CA" altLang="zh-CN" sz="2400"/>
              <a:t>show movement</a:t>
            </a:r>
            <a:endParaRPr lang="en-CA" altLang="zh-CN" sz="2400"/>
          </a:p>
          <a:p>
            <a:pPr marL="536575" lvl="1" indent="-267970"/>
            <a:r>
              <a:rPr lang="en-CA" altLang="zh-CN" sz="2400"/>
              <a:t>indicate a sequence of events (interaction flow)</a:t>
            </a:r>
            <a:endParaRPr lang="en-CA" altLang="zh-CN" sz="2400"/>
          </a:p>
          <a:p>
            <a:pPr marL="536575" lvl="1" indent="-267970"/>
            <a:endParaRPr lang="en-US" altLang="zh-CN" sz="2400"/>
          </a:p>
          <a:p>
            <a:pPr marL="0" indent="0">
              <a:buNone/>
            </a:pPr>
            <a:endParaRPr lang="en-CA" altLang="zh-CN" sz="3600"/>
          </a:p>
        </p:txBody>
      </p:sp>
      <p:pic>
        <p:nvPicPr>
          <p:cNvPr id="96259" name="Picture 12"/>
          <p:cNvPicPr>
            <a:picLocks noChangeAspect="1"/>
          </p:cNvPicPr>
          <p:nvPr/>
        </p:nvPicPr>
        <p:blipFill>
          <a:blip r:embed="rId1"/>
          <a:stretch>
            <a:fillRect/>
          </a:stretch>
        </p:blipFill>
        <p:spPr>
          <a:xfrm>
            <a:off x="6588125" y="4437063"/>
            <a:ext cx="1827213" cy="2276475"/>
          </a:xfrm>
          <a:prstGeom prst="rect">
            <a:avLst/>
          </a:prstGeom>
          <a:noFill/>
          <a:ln w="12699">
            <a:noFill/>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idx="4294967295"/>
          </p:nvPr>
        </p:nvSpPr>
        <p:spPr>
          <a:xfrm>
            <a:off x="468313" y="260350"/>
            <a:ext cx="8229600" cy="1139825"/>
          </a:xfrm>
          <a:ln/>
        </p:spPr>
        <p:txBody>
          <a:bodyPr wrap="square" lIns="91440" tIns="45720" rIns="91440" bIns="45720" anchor="ctr"/>
          <a:p>
            <a:r>
              <a:rPr lang="en-CA" altLang="zh-CN"/>
              <a:t>Arrows Example</a:t>
            </a:r>
            <a:endParaRPr lang="en-US" altLang="zh-CN"/>
          </a:p>
        </p:txBody>
      </p:sp>
      <p:sp>
        <p:nvSpPr>
          <p:cNvPr id="98306" name="Rectangle 5"/>
          <p:cNvSpPr>
            <a:spLocks noGrp="1"/>
          </p:cNvSpPr>
          <p:nvPr>
            <p:ph type="body" idx="4294967295"/>
          </p:nvPr>
        </p:nvSpPr>
        <p:spPr>
          <a:ln/>
        </p:spPr>
        <p:txBody>
          <a:bodyPr wrap="square" lIns="91440" tIns="45720" rIns="91440" bIns="45720" anchor="t"/>
          <a:p>
            <a:pPr marL="536575" lvl="1" indent="-267970"/>
            <a:r>
              <a:rPr lang="en-CA" altLang="zh-CN" sz="2400"/>
              <a:t>Interaction flow within a sketch</a:t>
            </a:r>
            <a:endParaRPr lang="en-US" altLang="zh-CN" sz="2400"/>
          </a:p>
          <a:p>
            <a:pPr marL="0" indent="0">
              <a:buNone/>
            </a:pPr>
            <a:endParaRPr lang="en-CA" altLang="zh-CN" sz="3600"/>
          </a:p>
        </p:txBody>
      </p:sp>
      <p:pic>
        <p:nvPicPr>
          <p:cNvPr id="98307" name="Picture 2"/>
          <p:cNvPicPr>
            <a:picLocks noChangeAspect="1"/>
          </p:cNvPicPr>
          <p:nvPr/>
        </p:nvPicPr>
        <p:blipFill>
          <a:blip r:embed="rId1"/>
          <a:stretch>
            <a:fillRect/>
          </a:stretch>
        </p:blipFill>
        <p:spPr>
          <a:xfrm>
            <a:off x="1619250" y="2301875"/>
            <a:ext cx="7292975" cy="4373563"/>
          </a:xfrm>
          <a:prstGeom prst="rect">
            <a:avLst/>
          </a:prstGeom>
          <a:noFill/>
          <a:ln w="12699">
            <a:noFill/>
          </a:ln>
        </p:spPr>
      </p:pic>
      <p:sp>
        <p:nvSpPr>
          <p:cNvPr id="2" name="Bent-Up Arrow 1"/>
          <p:cNvSpPr/>
          <p:nvPr/>
        </p:nvSpPr>
        <p:spPr bwMode="auto">
          <a:xfrm rot="12818876" flipH="1">
            <a:off x="5483225" y="1917700"/>
            <a:ext cx="893763" cy="2000250"/>
          </a:xfrm>
          <a:prstGeom prst="bentUpArrow">
            <a:avLst/>
          </a:prstGeom>
          <a:solidFill>
            <a:srgbClr val="FFC000"/>
          </a:solidFill>
          <a:ln w="12699" cap="flat" cmpd="sng" algn="ctr">
            <a:solidFill>
              <a:schemeClr val="tx1"/>
            </a:solidFill>
            <a:prstDash val="solid"/>
            <a:round/>
            <a:headEnd type="none" w="sm" len="sm"/>
            <a:tailEnd type="none" w="sm" len="sm"/>
          </a:ln>
          <a:effectLst/>
        </p:spPr>
        <p:txBody>
          <a:bodyPr lIns="92075" tIns="46038" rIns="92075" bIns="46038"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1" i="0" u="none" strike="noStrike" kern="1200" cap="none" spc="0" normalizeH="0" baseline="0" noProof="0">
              <a:ln>
                <a:noFill/>
              </a:ln>
              <a:solidFill>
                <a:schemeClr val="tx1"/>
              </a:solidFill>
              <a:effectLst/>
              <a:uLnTx/>
              <a:uFillTx/>
              <a:latin typeface="Comic Sans MS" panose="030F0702030302020204" pitchFamily="66" charset="0"/>
              <a:ea typeface="+mn-ea"/>
              <a:cs typeface="+mn-cs"/>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idx="4294967295"/>
          </p:nvPr>
        </p:nvSpPr>
        <p:spPr>
          <a:xfrm>
            <a:off x="468313" y="260350"/>
            <a:ext cx="8229600" cy="1139825"/>
          </a:xfrm>
          <a:ln/>
        </p:spPr>
        <p:txBody>
          <a:bodyPr wrap="square" lIns="91440" tIns="45720" rIns="91440" bIns="45720" anchor="ctr"/>
          <a:p>
            <a:r>
              <a:rPr lang="en-CA" altLang="zh-CN"/>
              <a:t>Notes</a:t>
            </a:r>
            <a:endParaRPr lang="en-US" altLang="zh-CN"/>
          </a:p>
        </p:txBody>
      </p:sp>
      <p:sp>
        <p:nvSpPr>
          <p:cNvPr id="100354" name="Rectangle 5"/>
          <p:cNvSpPr>
            <a:spLocks noGrp="1"/>
          </p:cNvSpPr>
          <p:nvPr>
            <p:ph type="body" idx="4294967295"/>
          </p:nvPr>
        </p:nvSpPr>
        <p:spPr>
          <a:ln/>
        </p:spPr>
        <p:txBody>
          <a:bodyPr wrap="square" lIns="91440" tIns="45720" rIns="91440" bIns="45720" anchor="t"/>
          <a:p>
            <a:pPr marL="73025" indent="0"/>
            <a:r>
              <a:rPr lang="en-CA" altLang="zh-CN" sz="3600"/>
              <a:t> Text where spatial  </a:t>
            </a:r>
            <a:r>
              <a:rPr lang="en-CA" altLang="zh-CN" sz="3600">
                <a:solidFill>
                  <a:schemeClr val="tx2"/>
                </a:solidFill>
              </a:rPr>
              <a:t>location</a:t>
            </a:r>
            <a:r>
              <a:rPr lang="en-CA" altLang="zh-CN" sz="3600"/>
              <a:t> is </a:t>
            </a:r>
            <a:r>
              <a:rPr lang="en-CA" altLang="zh-CN" sz="3600">
                <a:solidFill>
                  <a:schemeClr val="tx2"/>
                </a:solidFill>
              </a:rPr>
              <a:t>not</a:t>
            </a:r>
            <a:r>
              <a:rPr lang="en-CA" altLang="zh-CN" sz="3600"/>
              <a:t> important</a:t>
            </a:r>
            <a:endParaRPr lang="en-CA" altLang="zh-CN" sz="3600"/>
          </a:p>
        </p:txBody>
      </p:sp>
      <p:pic>
        <p:nvPicPr>
          <p:cNvPr id="100355" name="Picture 2"/>
          <p:cNvPicPr>
            <a:picLocks noChangeAspect="1"/>
          </p:cNvPicPr>
          <p:nvPr/>
        </p:nvPicPr>
        <p:blipFill>
          <a:blip r:embed="rId1"/>
          <a:stretch>
            <a:fillRect/>
          </a:stretch>
        </p:blipFill>
        <p:spPr>
          <a:xfrm>
            <a:off x="539750" y="2781300"/>
            <a:ext cx="8064500" cy="4056063"/>
          </a:xfrm>
          <a:prstGeom prst="rect">
            <a:avLst/>
          </a:prstGeom>
          <a:noFill/>
          <a:ln w="12699">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idx="4294967295"/>
          </p:nvPr>
        </p:nvSpPr>
        <p:spPr>
          <a:xfrm>
            <a:off x="468313" y="260350"/>
            <a:ext cx="8229600" cy="1139825"/>
          </a:xfrm>
          <a:ln/>
        </p:spPr>
        <p:txBody>
          <a:bodyPr wrap="square" lIns="91440" tIns="45720" rIns="91440" bIns="45720" anchor="ctr"/>
          <a:p>
            <a:r>
              <a:rPr lang="en-CA" altLang="zh-CN"/>
              <a:t>Notes</a:t>
            </a:r>
            <a:endParaRPr lang="en-US" altLang="zh-CN"/>
          </a:p>
        </p:txBody>
      </p:sp>
      <p:sp>
        <p:nvSpPr>
          <p:cNvPr id="102402" name="Rectangle 5"/>
          <p:cNvSpPr>
            <a:spLocks noGrp="1"/>
          </p:cNvSpPr>
          <p:nvPr>
            <p:ph type="body" idx="4294967295"/>
          </p:nvPr>
        </p:nvSpPr>
        <p:spPr>
          <a:xfrm>
            <a:off x="250825" y="1773238"/>
            <a:ext cx="4249738" cy="1079500"/>
          </a:xfrm>
          <a:ln/>
        </p:spPr>
        <p:txBody>
          <a:bodyPr wrap="square" lIns="91440" tIns="45720" rIns="91440" bIns="45720" anchor="t"/>
          <a:p>
            <a:pPr marL="266700" lvl="1" indent="0" algn="r">
              <a:buNone/>
            </a:pPr>
            <a:r>
              <a:rPr lang="en-CA" altLang="zh-CN" sz="2000"/>
              <a:t>Ideas about design elements</a:t>
            </a:r>
            <a:br>
              <a:rPr lang="en-CA" altLang="zh-CN" sz="2000"/>
            </a:br>
            <a:r>
              <a:rPr lang="en-CA" altLang="zh-CN" sz="2000"/>
              <a:t>left out of the drawing</a:t>
            </a:r>
            <a:endParaRPr lang="en-CA" altLang="zh-CN" sz="2000"/>
          </a:p>
          <a:p>
            <a:pPr marL="266700" lvl="1" indent="0" algn="r">
              <a:buNone/>
            </a:pPr>
            <a:endParaRPr lang="en-CA" altLang="zh-CN" sz="2400"/>
          </a:p>
          <a:p>
            <a:pPr marL="266700" lvl="1" indent="0" algn="r"/>
            <a:endParaRPr lang="en-CA" altLang="zh-CN" sz="2400"/>
          </a:p>
          <a:p>
            <a:pPr marL="266700" lvl="1" indent="0" algn="r"/>
            <a:endParaRPr lang="en-CA" altLang="zh-CN" sz="2400"/>
          </a:p>
          <a:p>
            <a:pPr marL="266700" lvl="1" indent="0" algn="r"/>
            <a:endParaRPr lang="en-CA" altLang="zh-CN" sz="2400"/>
          </a:p>
          <a:p>
            <a:pPr marL="0" indent="0" algn="r">
              <a:buNone/>
            </a:pPr>
            <a:endParaRPr lang="en-CA" altLang="zh-CN" sz="3600"/>
          </a:p>
        </p:txBody>
      </p:sp>
      <p:pic>
        <p:nvPicPr>
          <p:cNvPr id="102403" name="Picture 2"/>
          <p:cNvPicPr>
            <a:picLocks noChangeAspect="1"/>
          </p:cNvPicPr>
          <p:nvPr/>
        </p:nvPicPr>
        <p:blipFill>
          <a:blip r:embed="rId1"/>
          <a:srcRect r="63306"/>
          <a:stretch>
            <a:fillRect/>
          </a:stretch>
        </p:blipFill>
        <p:spPr>
          <a:xfrm>
            <a:off x="4932363" y="1196975"/>
            <a:ext cx="4032250" cy="5526088"/>
          </a:xfrm>
          <a:prstGeom prst="rect">
            <a:avLst/>
          </a:prstGeom>
          <a:noFill/>
          <a:ln w="12699">
            <a:noFill/>
          </a:ln>
        </p:spPr>
      </p:pic>
      <p:sp>
        <p:nvSpPr>
          <p:cNvPr id="102404" name="Rectangle 5"/>
          <p:cNvSpPr txBox="1"/>
          <p:nvPr/>
        </p:nvSpPr>
        <p:spPr>
          <a:xfrm>
            <a:off x="250825" y="4090988"/>
            <a:ext cx="4249738" cy="1079500"/>
          </a:xfrm>
          <a:prstGeom prst="rect">
            <a:avLst/>
          </a:prstGeom>
          <a:noFill/>
          <a:ln w="9525">
            <a:noFill/>
          </a:ln>
        </p:spPr>
        <p:txBody>
          <a:bodyPr anchor="t"/>
          <a:p>
            <a:pPr marL="266700" lvl="1" indent="0" algn="r">
              <a:spcBef>
                <a:spcPct val="20000"/>
              </a:spcBef>
              <a:buClr>
                <a:srgbClr val="CC3300"/>
              </a:buClr>
            </a:pPr>
            <a:r>
              <a:rPr lang="en-CA" altLang="zh-CN" sz="2000">
                <a:latin typeface="Arial" panose="020B0604020202020204" pitchFamily="34" charset="0"/>
                <a:ea typeface="宋体" panose="02010600030101010101" pitchFamily="2" charset="-122"/>
              </a:rPr>
              <a:t>Alternate design options of sketch elements</a:t>
            </a:r>
            <a:endParaRPr lang="en-CA" altLang="zh-CN" sz="2000">
              <a:latin typeface="Arial" panose="020B0604020202020204" pitchFamily="34" charset="0"/>
              <a:ea typeface="宋体" panose="02010600030101010101" pitchFamily="2" charset="-122"/>
            </a:endParaRPr>
          </a:p>
          <a:p>
            <a:pPr marL="266700" lvl="1" indent="0" algn="r">
              <a:spcBef>
                <a:spcPct val="20000"/>
              </a:spcBef>
              <a:buClr>
                <a:srgbClr val="CC3300"/>
              </a:buCl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algn="r">
              <a:spcBef>
                <a:spcPct val="20000"/>
              </a:spcBef>
            </a:pPr>
            <a:endParaRPr lang="en-CA" altLang="zh-CN" sz="2800">
              <a:solidFill>
                <a:srgbClr val="000066"/>
              </a:solidFill>
              <a:latin typeface="Verdana" panose="020B0604030504040204" pitchFamily="34" charset="0"/>
              <a:ea typeface="宋体" panose="02010600030101010101" pitchFamily="2" charset="-122"/>
            </a:endParaRPr>
          </a:p>
        </p:txBody>
      </p:sp>
      <p:sp>
        <p:nvSpPr>
          <p:cNvPr id="102405" name="Rectangle 5"/>
          <p:cNvSpPr txBox="1"/>
          <p:nvPr/>
        </p:nvSpPr>
        <p:spPr>
          <a:xfrm>
            <a:off x="250825" y="5664200"/>
            <a:ext cx="4249738" cy="757238"/>
          </a:xfrm>
          <a:prstGeom prst="rect">
            <a:avLst/>
          </a:prstGeom>
          <a:noFill/>
          <a:ln w="9525">
            <a:noFill/>
          </a:ln>
        </p:spPr>
        <p:txBody>
          <a:bodyPr anchor="t"/>
          <a:p>
            <a:pPr marL="266700" lvl="1" indent="0" algn="r">
              <a:spcBef>
                <a:spcPct val="20000"/>
              </a:spcBef>
              <a:buClr>
                <a:srgbClr val="CC3300"/>
              </a:buClr>
            </a:pPr>
            <a:r>
              <a:rPr lang="en-CA" altLang="zh-CN" sz="2000">
                <a:latin typeface="Arial" panose="020B0604020202020204" pitchFamily="34" charset="0"/>
                <a:ea typeface="宋体" panose="02010600030101010101" pitchFamily="2" charset="-122"/>
              </a:rPr>
              <a:t>Design </a:t>
            </a:r>
            <a:br>
              <a:rPr lang="en-CA" altLang="zh-CN" sz="2000">
                <a:latin typeface="Arial" panose="020B0604020202020204" pitchFamily="34" charset="0"/>
                <a:ea typeface="宋体" panose="02010600030101010101" pitchFamily="2" charset="-122"/>
              </a:rPr>
            </a:br>
            <a:r>
              <a:rPr lang="en-CA" altLang="zh-CN" sz="2000">
                <a:latin typeface="Arial" panose="020B0604020202020204" pitchFamily="34" charset="0"/>
                <a:ea typeface="宋体" panose="02010600030101010101" pitchFamily="2" charset="-122"/>
              </a:rPr>
              <a:t>issues</a:t>
            </a:r>
            <a:endParaRPr lang="en-CA" altLang="zh-CN" sz="2000">
              <a:latin typeface="Arial" panose="020B0604020202020204" pitchFamily="34" charset="0"/>
              <a:ea typeface="宋体" panose="02010600030101010101" pitchFamily="2" charset="-122"/>
            </a:endParaRPr>
          </a:p>
          <a:p>
            <a:pPr marL="266700" lvl="1" indent="0" algn="r">
              <a:spcBef>
                <a:spcPct val="20000"/>
              </a:spcBef>
              <a:buClr>
                <a:srgbClr val="CC3300"/>
              </a:buCl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marL="266700" lvl="1" indent="0" algn="r">
              <a:spcBef>
                <a:spcPct val="20000"/>
              </a:spcBef>
              <a:buClr>
                <a:srgbClr val="CC3300"/>
              </a:buClr>
              <a:buChar char="•"/>
            </a:pPr>
            <a:endParaRPr lang="en-CA" altLang="zh-CN" sz="2400">
              <a:solidFill>
                <a:srgbClr val="000066"/>
              </a:solidFill>
              <a:latin typeface="Verdana" panose="020B0604030504040204" pitchFamily="34" charset="0"/>
              <a:ea typeface="宋体" panose="02010600030101010101" pitchFamily="2" charset="-122"/>
            </a:endParaRPr>
          </a:p>
          <a:p>
            <a:pPr algn="r">
              <a:spcBef>
                <a:spcPct val="20000"/>
              </a:spcBef>
            </a:pPr>
            <a:endParaRPr lang="en-CA" altLang="zh-CN" sz="2800">
              <a:solidFill>
                <a:srgbClr val="000066"/>
              </a:solidFill>
              <a:latin typeface="Verdana" panose="020B0604030504040204" pitchFamily="34" charset="0"/>
              <a:ea typeface="宋体" panose="02010600030101010101" pitchFamily="2" charset="-122"/>
            </a:endParaRPr>
          </a:p>
        </p:txBody>
      </p:sp>
      <p:sp>
        <p:nvSpPr>
          <p:cNvPr id="102406" name="Right Arrow 1"/>
          <p:cNvSpPr/>
          <p:nvPr/>
        </p:nvSpPr>
        <p:spPr>
          <a:xfrm>
            <a:off x="4567238" y="1881188"/>
            <a:ext cx="647700" cy="360362"/>
          </a:xfrm>
          <a:prstGeom prst="rightArrow">
            <a:avLst>
              <a:gd name="adj1" fmla="val 50000"/>
              <a:gd name="adj2" fmla="val 49926"/>
            </a:avLst>
          </a:prstGeom>
          <a:solidFill>
            <a:srgbClr val="FF9900"/>
          </a:solidFill>
          <a:ln w="12699" cap="flat" cmpd="sng">
            <a:solidFill>
              <a:schemeClr val="tx1"/>
            </a:solidFill>
            <a:prstDash val="solid"/>
            <a:round/>
            <a:headEnd type="none" w="sm" len="sm"/>
            <a:tailEnd type="none" w="sm" len="sm"/>
          </a:ln>
        </p:spPr>
        <p:txBody>
          <a:bodyPr wrap="none" lIns="92075" tIns="46038" rIns="92075" bIns="46038" anchor="ctr">
            <a:spAutoFit/>
          </a:bodyPr>
          <a:p>
            <a:endParaRPr lang="zh-CN" altLang="en-US" sz="2400" dirty="0">
              <a:latin typeface="Comic Sans MS" panose="030F0702030302020204" pitchFamily="66" charset="0"/>
              <a:ea typeface="宋体" panose="02010600030101010101" pitchFamily="2" charset="-122"/>
            </a:endParaRPr>
          </a:p>
        </p:txBody>
      </p:sp>
      <p:sp>
        <p:nvSpPr>
          <p:cNvPr id="102407" name="Right Arrow 7"/>
          <p:cNvSpPr/>
          <p:nvPr/>
        </p:nvSpPr>
        <p:spPr>
          <a:xfrm>
            <a:off x="4567238" y="4283075"/>
            <a:ext cx="647700" cy="360363"/>
          </a:xfrm>
          <a:prstGeom prst="rightArrow">
            <a:avLst>
              <a:gd name="adj1" fmla="val 50000"/>
              <a:gd name="adj2" fmla="val 49926"/>
            </a:avLst>
          </a:prstGeom>
          <a:solidFill>
            <a:srgbClr val="FF9900"/>
          </a:solidFill>
          <a:ln w="12699" cap="flat" cmpd="sng">
            <a:solidFill>
              <a:schemeClr val="tx1"/>
            </a:solidFill>
            <a:prstDash val="solid"/>
            <a:round/>
            <a:headEnd type="none" w="sm" len="sm"/>
            <a:tailEnd type="none" w="sm" len="sm"/>
          </a:ln>
        </p:spPr>
        <p:txBody>
          <a:bodyPr wrap="none" lIns="92075" tIns="46038" rIns="92075" bIns="46038" anchor="ctr">
            <a:spAutoFit/>
          </a:bodyPr>
          <a:p>
            <a:endParaRPr lang="zh-CN" altLang="en-US" sz="2400" dirty="0">
              <a:latin typeface="Comic Sans MS" panose="030F0702030302020204" pitchFamily="66" charset="0"/>
              <a:ea typeface="宋体" panose="02010600030101010101" pitchFamily="2" charset="-122"/>
            </a:endParaRPr>
          </a:p>
        </p:txBody>
      </p:sp>
      <p:sp>
        <p:nvSpPr>
          <p:cNvPr id="102408" name="Right Arrow 8"/>
          <p:cNvSpPr/>
          <p:nvPr/>
        </p:nvSpPr>
        <p:spPr>
          <a:xfrm>
            <a:off x="4608513" y="5862638"/>
            <a:ext cx="647700" cy="360362"/>
          </a:xfrm>
          <a:prstGeom prst="rightArrow">
            <a:avLst>
              <a:gd name="adj1" fmla="val 50000"/>
              <a:gd name="adj2" fmla="val 49926"/>
            </a:avLst>
          </a:prstGeom>
          <a:solidFill>
            <a:srgbClr val="FF9900"/>
          </a:solidFill>
          <a:ln w="12699" cap="flat" cmpd="sng">
            <a:solidFill>
              <a:schemeClr val="tx1"/>
            </a:solidFill>
            <a:prstDash val="solid"/>
            <a:round/>
            <a:headEnd type="none" w="sm" len="sm"/>
            <a:tailEnd type="none" w="sm" len="sm"/>
          </a:ln>
        </p:spPr>
        <p:txBody>
          <a:bodyPr wrap="none" lIns="92075" tIns="46038" rIns="92075" bIns="46038" anchor="ctr">
            <a:spAutoFit/>
          </a:bodyPr>
          <a:p>
            <a:endParaRPr lang="zh-CN" altLang="en-US" sz="2400" dirty="0">
              <a:latin typeface="Comic Sans MS" panose="030F0702030302020204" pitchFamily="66" charset="0"/>
              <a:ea typeface="宋体" panose="02010600030101010101" pitchFamily="2"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idx="4294967295"/>
          </p:nvPr>
        </p:nvSpPr>
        <p:spPr>
          <a:xfrm>
            <a:off x="468313" y="260350"/>
            <a:ext cx="8229600" cy="1139825"/>
          </a:xfrm>
          <a:ln/>
        </p:spPr>
        <p:txBody>
          <a:bodyPr wrap="square" lIns="91440" tIns="45720" rIns="91440" bIns="45720" anchor="ctr"/>
          <a:p>
            <a:r>
              <a:rPr lang="en-CA" altLang="zh-CN"/>
              <a:t>Notes</a:t>
            </a:r>
            <a:endParaRPr lang="en-US" altLang="zh-CN"/>
          </a:p>
        </p:txBody>
      </p:sp>
      <p:sp>
        <p:nvSpPr>
          <p:cNvPr id="104450" name="Content Placeholder 2"/>
          <p:cNvSpPr>
            <a:spLocks noGrp="1"/>
          </p:cNvSpPr>
          <p:nvPr>
            <p:ph idx="4294967295"/>
          </p:nvPr>
        </p:nvSpPr>
        <p:spPr>
          <a:ln/>
        </p:spPr>
        <p:txBody>
          <a:bodyPr wrap="square" lIns="91440" tIns="45720" rIns="91440" bIns="45720" anchor="t"/>
          <a:p>
            <a:pPr marL="342900" lvl="1" indent="-342900">
              <a:buClr>
                <a:schemeClr val="bg2"/>
              </a:buClr>
              <a:buChar char="p"/>
            </a:pPr>
            <a:r>
              <a:rPr lang="en-CA" altLang="zh-CN"/>
              <a:t>Ideas about design elements left out of the drawing</a:t>
            </a:r>
            <a:endParaRPr lang="en-CA" altLang="zh-CN"/>
          </a:p>
          <a:p>
            <a:pPr marL="342900" lvl="1" indent="-342900">
              <a:buClr>
                <a:schemeClr val="bg2"/>
              </a:buClr>
              <a:buChar char="p"/>
            </a:pPr>
            <a:r>
              <a:rPr lang="en-CA" altLang="zh-CN"/>
              <a:t>Outstanding questions</a:t>
            </a:r>
            <a:endParaRPr lang="en-CA" altLang="zh-CN"/>
          </a:p>
          <a:p>
            <a:pPr marL="342900" lvl="1" indent="-342900">
              <a:buClr>
                <a:schemeClr val="bg2"/>
              </a:buClr>
              <a:buChar char="p"/>
            </a:pPr>
            <a:r>
              <a:rPr lang="en-CA" altLang="zh-CN"/>
              <a:t>Assumptions</a:t>
            </a:r>
            <a:endParaRPr lang="en-CA" altLang="zh-CN"/>
          </a:p>
          <a:p>
            <a:pPr marL="342900" lvl="1" indent="-342900">
              <a:buClr>
                <a:schemeClr val="bg2"/>
              </a:buClr>
              <a:buChar char="p"/>
            </a:pPr>
            <a:r>
              <a:rPr lang="en-CA" altLang="zh-CN"/>
              <a:t>Context of use…</a:t>
            </a:r>
            <a:endParaRPr lang="en-CA" altLang="zh-CN" sz="2400"/>
          </a:p>
          <a:p>
            <a:pPr marL="342900" lvl="1" indent="-342900">
              <a:buClr>
                <a:schemeClr val="bg2"/>
              </a:buClr>
              <a:buChar char="p"/>
            </a:pPr>
            <a:r>
              <a:rPr lang="en-CA" altLang="zh-CN"/>
              <a:t>Can be</a:t>
            </a:r>
            <a:endParaRPr lang="en-CA" altLang="zh-CN"/>
          </a:p>
          <a:p>
            <a:pPr lvl="2">
              <a:buClr>
                <a:schemeClr val="tx2"/>
              </a:buClr>
              <a:buChar char="n"/>
            </a:pPr>
            <a:r>
              <a:rPr lang="en-CA" altLang="zh-CN"/>
              <a:t>words, lists, paragraphs, sentence fragments…</a:t>
            </a:r>
            <a:endParaRPr lang="en-CA" altLang="zh-CN"/>
          </a:p>
          <a:p>
            <a:endParaRPr lang="en-CA" altLang="zh-CN" sz="2000"/>
          </a:p>
          <a:p>
            <a:pPr>
              <a:buChar char="•"/>
            </a:pPr>
            <a:endParaRPr lang="zh-CN" altLang="en-US"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57345"/>
          <p:cNvSpPr>
            <a:spLocks noGrp="1"/>
          </p:cNvSpPr>
          <p:nvPr>
            <p:ph type="title"/>
          </p:nvPr>
        </p:nvSpPr>
        <p:spPr>
          <a:ln/>
        </p:spPr>
        <p:txBody>
          <a:bodyPr anchor="b"/>
          <a:p>
            <a:r>
              <a:rPr lang="en-US" altLang="zh-CN"/>
              <a:t>Storyboarding</a:t>
            </a:r>
            <a:endParaRPr lang="en-US" altLang="zh-CN"/>
          </a:p>
        </p:txBody>
      </p:sp>
      <p:sp>
        <p:nvSpPr>
          <p:cNvPr id="106498" name="文本占位符 57346"/>
          <p:cNvSpPr>
            <a:spLocks noGrp="1"/>
          </p:cNvSpPr>
          <p:nvPr>
            <p:ph idx="1"/>
          </p:nvPr>
        </p:nvSpPr>
        <p:spPr>
          <a:ln/>
        </p:spPr>
        <p:txBody>
          <a:bodyPr anchor="t"/>
          <a:p>
            <a:r>
              <a:rPr lang="en-US" altLang="zh-CN"/>
              <a:t>A series of key frames as sketches</a:t>
            </a:r>
            <a:endParaRPr lang="en-US" altLang="zh-CN"/>
          </a:p>
          <a:p>
            <a:pPr lvl="1"/>
            <a:r>
              <a:rPr lang="en-US" altLang="zh-CN"/>
              <a:t>originally from film; used to get the idea of a scene</a:t>
            </a:r>
            <a:endParaRPr lang="en-US" altLang="zh-CN"/>
          </a:p>
          <a:p>
            <a:pPr lvl="1"/>
            <a:r>
              <a:rPr lang="en-US" altLang="zh-CN"/>
              <a:t>snapshots of the interface at particular points in the interaction</a:t>
            </a:r>
            <a:endParaRPr lang="en-US" altLang="zh-CN"/>
          </a:p>
          <a:p>
            <a:r>
              <a:rPr lang="en-US" altLang="zh-CN" dirty="0"/>
              <a:t>Users</a:t>
            </a:r>
            <a:r>
              <a:rPr lang="en-US" altLang="zh-CN"/>
              <a:t> can evaluate quickly the direction the interface is heading</a:t>
            </a:r>
            <a:endParaRPr lang="en-US" altLang="zh-CN"/>
          </a:p>
          <a:p>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标题 58369"/>
          <p:cNvSpPr>
            <a:spLocks noGrp="1"/>
          </p:cNvSpPr>
          <p:nvPr>
            <p:ph type="title"/>
          </p:nvPr>
        </p:nvSpPr>
        <p:spPr>
          <a:ln/>
        </p:spPr>
        <p:txBody>
          <a:bodyPr anchor="b"/>
          <a:p>
            <a:r>
              <a:rPr lang="en-US" altLang="zh-CN" dirty="0"/>
              <a:t>Storyboarding</a:t>
            </a:r>
            <a:endParaRPr lang="zh-CN" altLang="en-US" dirty="0"/>
          </a:p>
        </p:txBody>
      </p:sp>
      <p:pic>
        <p:nvPicPr>
          <p:cNvPr id="107522" name="图片 58370" descr="90robin%20storyboard">
            <a:hlinkClick r:id="rId1"/>
          </p:cNvPr>
          <p:cNvPicPr>
            <a:picLocks noChangeAspect="1"/>
          </p:cNvPicPr>
          <p:nvPr/>
        </p:nvPicPr>
        <p:blipFill>
          <a:blip r:embed="rId2"/>
          <a:srcRect l="2455" t="1486" r="10339" b="38489"/>
          <a:stretch>
            <a:fillRect/>
          </a:stretch>
        </p:blipFill>
        <p:spPr>
          <a:xfrm>
            <a:off x="539750" y="2133600"/>
            <a:ext cx="8604250" cy="3979863"/>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545" name="图片 59393" descr="big_bigguy1"/>
          <p:cNvPicPr>
            <a:picLocks noChangeAspect="1"/>
          </p:cNvPicPr>
          <p:nvPr/>
        </p:nvPicPr>
        <p:blipFill>
          <a:blip r:embed="rId1"/>
          <a:stretch>
            <a:fillRect/>
          </a:stretch>
        </p:blipFill>
        <p:spPr>
          <a:xfrm>
            <a:off x="179388" y="487363"/>
            <a:ext cx="8964612" cy="5318125"/>
          </a:xfrm>
          <a:prstGeom prst="rect">
            <a:avLst/>
          </a:prstGeom>
          <a:noFill/>
          <a:ln w="9525">
            <a:noFill/>
          </a:ln>
        </p:spPr>
      </p:pic>
      <p:sp>
        <p:nvSpPr>
          <p:cNvPr id="108546" name="矩形 59394"/>
          <p:cNvSpPr/>
          <p:nvPr/>
        </p:nvSpPr>
        <p:spPr>
          <a:xfrm>
            <a:off x="323850" y="6461125"/>
            <a:ext cx="6862763" cy="396875"/>
          </a:xfrm>
          <a:prstGeom prst="rect">
            <a:avLst/>
          </a:prstGeom>
          <a:noFill/>
          <a:ln w="9525">
            <a:noFill/>
          </a:ln>
        </p:spPr>
        <p:txBody>
          <a:bodyPr wrap="none" lIns="92075" tIns="46038" rIns="92075" bIns="46038" anchor="t">
            <a:spAutoFit/>
          </a:bodyPr>
          <a:p>
            <a:pPr>
              <a:spcBef>
                <a:spcPct val="20000"/>
              </a:spcBef>
            </a:pPr>
            <a:r>
              <a:rPr lang="en-US" altLang="zh-CN" i="1" dirty="0">
                <a:solidFill>
                  <a:srgbClr val="000066"/>
                </a:solidFill>
                <a:latin typeface="Verdana" panose="020B0604030504040204" pitchFamily="34" charset="0"/>
                <a:ea typeface="宋体" panose="02010600030101010101" pitchFamily="2" charset="-122"/>
              </a:rPr>
              <a:t>note how each scene in this storyboard</a:t>
            </a:r>
            <a:r>
              <a:rPr lang="en-US" altLang="zh-CN" dirty="0">
                <a:solidFill>
                  <a:srgbClr val="000066"/>
                </a:solidFill>
                <a:latin typeface="Verdana" panose="020B0604030504040204" pitchFamily="34" charset="0"/>
                <a:ea typeface="宋体" panose="02010600030101010101" pitchFamily="2" charset="-122"/>
              </a:rPr>
              <a:t> </a:t>
            </a:r>
            <a:r>
              <a:rPr lang="en-US" altLang="zh-CN" i="1" dirty="0">
                <a:solidFill>
                  <a:srgbClr val="000066"/>
                </a:solidFill>
                <a:latin typeface="Verdana" panose="020B0604030504040204" pitchFamily="34" charset="0"/>
                <a:ea typeface="宋体" panose="02010600030101010101" pitchFamily="2" charset="-122"/>
              </a:rPr>
              <a:t>is annotated</a:t>
            </a:r>
            <a:endParaRPr lang="en-US" altLang="zh-CN" i="1" dirty="0">
              <a:solidFill>
                <a:srgbClr val="000066"/>
              </a:solidFill>
              <a:latin typeface="Verdana" panose="020B0604030504040204" pitchFamily="34" charset="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11617"/>
          <p:cNvSpPr>
            <a:spLocks noGrp="1"/>
          </p:cNvSpPr>
          <p:nvPr>
            <p:ph type="title"/>
          </p:nvPr>
        </p:nvSpPr>
        <p:spPr>
          <a:ln/>
        </p:spPr>
        <p:txBody>
          <a:bodyPr anchor="b"/>
          <a:p>
            <a:r>
              <a:rPr lang="en-CA" altLang="zh-CN"/>
              <a:t>Sequential Storyboard</a:t>
            </a:r>
            <a:endParaRPr lang="zh-CN" altLang="en-US" dirty="0"/>
          </a:p>
        </p:txBody>
      </p:sp>
      <p:sp>
        <p:nvSpPr>
          <p:cNvPr id="109570" name="文本占位符 111618"/>
          <p:cNvSpPr>
            <a:spLocks noGrp="1"/>
          </p:cNvSpPr>
          <p:nvPr>
            <p:ph idx="1"/>
          </p:nvPr>
        </p:nvSpPr>
        <p:spPr>
          <a:ln/>
        </p:spPr>
        <p:txBody>
          <a:bodyPr anchor="t"/>
          <a:p>
            <a:r>
              <a:rPr lang="en-CA" altLang="zh-CN"/>
              <a:t>A visual narrative</a:t>
            </a:r>
            <a:endParaRPr lang="en-CA" altLang="zh-CN"/>
          </a:p>
          <a:p>
            <a:pPr lvl="1"/>
            <a:r>
              <a:rPr lang="en-CA" altLang="zh-CN"/>
              <a:t>Series of key frames as sketches</a:t>
            </a:r>
            <a:endParaRPr lang="en-CA" altLang="zh-CN"/>
          </a:p>
          <a:p>
            <a:pPr lvl="2"/>
            <a:r>
              <a:rPr lang="en-CA" altLang="zh-CN"/>
              <a:t>Interface snapshots at points in the interaction</a:t>
            </a:r>
            <a:endParaRPr lang="en-CA" altLang="zh-CN"/>
          </a:p>
          <a:p>
            <a:pPr lvl="1"/>
            <a:r>
              <a:rPr lang="en-CA" altLang="zh-CN"/>
              <a:t>Portrays </a:t>
            </a:r>
            <a:endParaRPr lang="en-CA" altLang="zh-CN"/>
          </a:p>
          <a:p>
            <a:pPr lvl="2"/>
            <a:r>
              <a:rPr lang="en-CA" altLang="zh-CN"/>
              <a:t>Key scenes in the interface</a:t>
            </a:r>
            <a:endParaRPr lang="en-CA" altLang="zh-CN"/>
          </a:p>
          <a:p>
            <a:pPr lvl="2"/>
            <a:r>
              <a:rPr lang="en-CA" altLang="zh-CN"/>
              <a:t>Transitions that caused the changes</a:t>
            </a:r>
            <a:endParaRPr lang="en-CA" altLang="zh-CN"/>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593" name="图片 60417"/>
          <p:cNvPicPr>
            <a:picLocks noChangeAspect="1"/>
          </p:cNvPicPr>
          <p:nvPr/>
        </p:nvPicPr>
        <p:blipFill>
          <a:blip r:embed="rId1"/>
          <a:stretch>
            <a:fillRect/>
          </a:stretch>
        </p:blipFill>
        <p:spPr>
          <a:xfrm>
            <a:off x="5688013" y="3608388"/>
            <a:ext cx="3352800" cy="3144837"/>
          </a:xfrm>
          <a:prstGeom prst="rect">
            <a:avLst/>
          </a:prstGeom>
          <a:noFill/>
          <a:ln w="12699" cap="flat" cmpd="sng">
            <a:solidFill>
              <a:schemeClr val="accent2"/>
            </a:solidFill>
            <a:prstDash val="solid"/>
            <a:miter/>
            <a:headEnd type="none" w="med" len="med"/>
            <a:tailEnd type="none" w="med" len="med"/>
          </a:ln>
        </p:spPr>
      </p:pic>
      <p:sp>
        <p:nvSpPr>
          <p:cNvPr id="110594" name="矩形 60418"/>
          <p:cNvSpPr/>
          <p:nvPr/>
        </p:nvSpPr>
        <p:spPr>
          <a:xfrm>
            <a:off x="0" y="2433638"/>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pic>
        <p:nvPicPr>
          <p:cNvPr id="110595" name="图片 60419"/>
          <p:cNvPicPr>
            <a:picLocks noChangeAspect="1"/>
          </p:cNvPicPr>
          <p:nvPr/>
        </p:nvPicPr>
        <p:blipFill>
          <a:blip r:embed="rId2"/>
          <a:stretch>
            <a:fillRect/>
          </a:stretch>
        </p:blipFill>
        <p:spPr>
          <a:xfrm>
            <a:off x="1042988" y="115888"/>
            <a:ext cx="3313112" cy="3106737"/>
          </a:xfrm>
          <a:prstGeom prst="rect">
            <a:avLst/>
          </a:prstGeom>
          <a:noFill/>
          <a:ln w="12699" cap="flat" cmpd="sng">
            <a:solidFill>
              <a:schemeClr val="accent2"/>
            </a:solidFill>
            <a:prstDash val="solid"/>
            <a:miter/>
            <a:headEnd type="none" w="med" len="med"/>
            <a:tailEnd type="none" w="med" len="med"/>
          </a:ln>
        </p:spPr>
      </p:pic>
      <p:sp>
        <p:nvSpPr>
          <p:cNvPr id="110596" name="矩形 60420"/>
          <p:cNvSpPr/>
          <p:nvPr/>
        </p:nvSpPr>
        <p:spPr>
          <a:xfrm>
            <a:off x="4716463" y="1412875"/>
            <a:ext cx="706437"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Scan the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stroller -&gt;</a:t>
            </a:r>
            <a:endParaRPr lang="en-US" altLang="zh-CN" sz="1400" dirty="0">
              <a:latin typeface="Comic Sans MS" panose="030F0702030302020204" pitchFamily="66" charset="0"/>
              <a:ea typeface="宋体" panose="02010600030101010101" pitchFamily="2" charset="-122"/>
            </a:endParaRPr>
          </a:p>
        </p:txBody>
      </p:sp>
      <p:sp>
        <p:nvSpPr>
          <p:cNvPr id="110597" name="矩形 60421"/>
          <p:cNvSpPr/>
          <p:nvPr/>
        </p:nvSpPr>
        <p:spPr>
          <a:xfrm>
            <a:off x="279400" y="5013325"/>
            <a:ext cx="836613"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Change the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color -&gt;</a:t>
            </a:r>
            <a:endParaRPr lang="en-US" altLang="zh-CN" sz="1400" dirty="0">
              <a:latin typeface="Comic Sans MS" panose="030F0702030302020204" pitchFamily="66" charset="0"/>
              <a:ea typeface="宋体" panose="02010600030101010101" pitchFamily="2" charset="-122"/>
            </a:endParaRPr>
          </a:p>
        </p:txBody>
      </p:sp>
      <p:pic>
        <p:nvPicPr>
          <p:cNvPr id="110598" name="图片 60422"/>
          <p:cNvPicPr>
            <a:picLocks noChangeAspect="1"/>
          </p:cNvPicPr>
          <p:nvPr/>
        </p:nvPicPr>
        <p:blipFill>
          <a:blip r:embed="rId3"/>
          <a:stretch>
            <a:fillRect/>
          </a:stretch>
        </p:blipFill>
        <p:spPr>
          <a:xfrm>
            <a:off x="5724525" y="115888"/>
            <a:ext cx="3311525" cy="3105150"/>
          </a:xfrm>
          <a:prstGeom prst="rect">
            <a:avLst/>
          </a:prstGeom>
          <a:noFill/>
          <a:ln w="12699" cap="flat" cmpd="sng">
            <a:solidFill>
              <a:schemeClr val="accent2"/>
            </a:solidFill>
            <a:prstDash val="solid"/>
            <a:miter/>
            <a:headEnd type="none" w="med" len="med"/>
            <a:tailEnd type="none" w="med" len="med"/>
          </a:ln>
        </p:spPr>
      </p:pic>
      <p:sp>
        <p:nvSpPr>
          <p:cNvPr id="110599" name="矩形 60423"/>
          <p:cNvSpPr/>
          <p:nvPr/>
        </p:nvSpPr>
        <p:spPr>
          <a:xfrm>
            <a:off x="4716463" y="4941888"/>
            <a:ext cx="695325"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Place the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order -&gt;</a:t>
            </a:r>
            <a:endParaRPr lang="en-US" altLang="zh-CN" sz="1400" dirty="0">
              <a:latin typeface="Comic Sans MS" panose="030F0702030302020204" pitchFamily="66" charset="0"/>
              <a:ea typeface="宋体" panose="02010600030101010101" pitchFamily="2" charset="-122"/>
            </a:endParaRPr>
          </a:p>
        </p:txBody>
      </p:sp>
      <p:sp>
        <p:nvSpPr>
          <p:cNvPr id="110600" name="矩形 60424"/>
          <p:cNvSpPr/>
          <p:nvPr/>
        </p:nvSpPr>
        <p:spPr>
          <a:xfrm>
            <a:off x="342900" y="1484313"/>
            <a:ext cx="484188"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Initial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screen</a:t>
            </a:r>
            <a:endParaRPr lang="en-US" altLang="zh-CN" sz="1400" dirty="0">
              <a:latin typeface="Comic Sans MS" panose="030F0702030302020204" pitchFamily="66" charset="0"/>
              <a:ea typeface="宋体" panose="02010600030101010101" pitchFamily="2" charset="-122"/>
            </a:endParaRPr>
          </a:p>
        </p:txBody>
      </p:sp>
      <p:pic>
        <p:nvPicPr>
          <p:cNvPr id="110601" name="图片 60425"/>
          <p:cNvPicPr>
            <a:picLocks noChangeAspect="1"/>
          </p:cNvPicPr>
          <p:nvPr/>
        </p:nvPicPr>
        <p:blipFill>
          <a:blip r:embed="rId4"/>
          <a:stretch>
            <a:fillRect/>
          </a:stretch>
        </p:blipFill>
        <p:spPr>
          <a:xfrm>
            <a:off x="1042988" y="3633788"/>
            <a:ext cx="3314700" cy="3108325"/>
          </a:xfrm>
          <a:prstGeom prst="rect">
            <a:avLst/>
          </a:prstGeom>
          <a:noFill/>
          <a:ln w="12699" cap="flat" cmpd="sng">
            <a:solidFill>
              <a:schemeClr val="accent2"/>
            </a:solidFill>
            <a:prstDash val="solid"/>
            <a:miter/>
            <a:headEnd type="none" w="med" len="med"/>
            <a:tailEnd type="none" w="med" len="med"/>
          </a:ln>
        </p:spPr>
      </p:pic>
      <p:sp>
        <p:nvSpPr>
          <p:cNvPr id="110602" name="矩形 60426"/>
          <p:cNvSpPr/>
          <p:nvPr/>
        </p:nvSpPr>
        <p:spPr>
          <a:xfrm>
            <a:off x="5759450" y="1592263"/>
            <a:ext cx="2447925" cy="18097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10603" name="矩形 60427"/>
          <p:cNvSpPr/>
          <p:nvPr/>
        </p:nvSpPr>
        <p:spPr>
          <a:xfrm>
            <a:off x="1079500" y="5121275"/>
            <a:ext cx="2447925" cy="18097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
          <p:cNvSpPr>
            <a:spLocks noGrp="1"/>
          </p:cNvSpPr>
          <p:nvPr>
            <p:ph type="title"/>
          </p:nvPr>
        </p:nvSpPr>
        <p:spPr>
          <a:ln/>
        </p:spPr>
        <p:txBody>
          <a:bodyPr anchor="b"/>
          <a:p>
            <a:r>
              <a:rPr lang="en-US" altLang="zh-CN"/>
              <a:t>Step 1: Define Posture</a:t>
            </a:r>
            <a:endParaRPr lang="en-US" altLang="zh-CN"/>
          </a:p>
        </p:txBody>
      </p:sp>
      <p:sp>
        <p:nvSpPr>
          <p:cNvPr id="16386" name="内容占位符 2"/>
          <p:cNvSpPr>
            <a:spLocks noGrp="1"/>
          </p:cNvSpPr>
          <p:nvPr>
            <p:ph idx="1"/>
          </p:nvPr>
        </p:nvSpPr>
        <p:spPr>
          <a:ln/>
        </p:spPr>
        <p:txBody>
          <a:bodyPr anchor="t"/>
          <a:p>
            <a:r>
              <a:rPr lang="zh-CN" altLang="en-US"/>
              <a:t>A product</a:t>
            </a:r>
            <a:r>
              <a:rPr lang="en-US" altLang="zh-CN"/>
              <a:t>'</a:t>
            </a:r>
            <a:r>
              <a:rPr lang="zh-CN" altLang="en-US"/>
              <a:t>s posture is related to </a:t>
            </a:r>
            <a:endParaRPr lang="zh-CN" altLang="en-US"/>
          </a:p>
          <a:p>
            <a:pPr lvl="1"/>
            <a:r>
              <a:rPr lang="zh-CN" altLang="en-US"/>
              <a:t>how much attention the user will devote to interacting with the product</a:t>
            </a:r>
            <a:r>
              <a:rPr lang="en-US" altLang="zh-CN"/>
              <a:t>.</a:t>
            </a:r>
            <a:r>
              <a:rPr lang="zh-CN" altLang="en-US"/>
              <a:t> </a:t>
            </a:r>
            <a:endParaRPr lang="zh-CN" altLang="en-US"/>
          </a:p>
          <a:p>
            <a:pPr lvl="1"/>
            <a:r>
              <a:rPr lang="zh-CN" altLang="en-US"/>
              <a:t>how the product</a:t>
            </a:r>
            <a:r>
              <a:rPr lang="en-US" altLang="zh-CN"/>
              <a:t>'</a:t>
            </a:r>
            <a:r>
              <a:rPr lang="zh-CN" altLang="en-US"/>
              <a:t>s behaviors respond to the kind of attention the user will devote to it.</a:t>
            </a:r>
            <a:endParaRPr lang="zh-CN" altLang="en-US"/>
          </a:p>
          <a:p>
            <a:r>
              <a:rPr lang="zh-CN" altLang="en-US"/>
              <a:t>This decision should be based on usage contexts and environments</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617" name="图片 61441"/>
          <p:cNvPicPr>
            <a:picLocks noChangeAspect="1"/>
          </p:cNvPicPr>
          <p:nvPr/>
        </p:nvPicPr>
        <p:blipFill>
          <a:blip r:embed="rId1"/>
          <a:stretch>
            <a:fillRect/>
          </a:stretch>
        </p:blipFill>
        <p:spPr>
          <a:xfrm>
            <a:off x="1079500" y="3608388"/>
            <a:ext cx="3311525" cy="3105150"/>
          </a:xfrm>
          <a:prstGeom prst="rect">
            <a:avLst/>
          </a:prstGeom>
          <a:noFill/>
          <a:ln w="12699" cap="flat" cmpd="sng">
            <a:solidFill>
              <a:schemeClr val="accent2"/>
            </a:solidFill>
            <a:prstDash val="solid"/>
            <a:miter/>
            <a:headEnd type="none" w="med" len="med"/>
            <a:tailEnd type="none" w="med" len="med"/>
          </a:ln>
        </p:spPr>
      </p:pic>
      <p:sp>
        <p:nvSpPr>
          <p:cNvPr id="111618" name="矩形 61442"/>
          <p:cNvSpPr/>
          <p:nvPr/>
        </p:nvSpPr>
        <p:spPr>
          <a:xfrm>
            <a:off x="0" y="2433638"/>
            <a:ext cx="9144000" cy="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11619" name="矩形 61443"/>
          <p:cNvSpPr/>
          <p:nvPr/>
        </p:nvSpPr>
        <p:spPr>
          <a:xfrm>
            <a:off x="4716463" y="1412875"/>
            <a:ext cx="676275"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Scan the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shirt -&gt;</a:t>
            </a:r>
            <a:endParaRPr lang="en-US" altLang="zh-CN" sz="1400" dirty="0">
              <a:latin typeface="Comic Sans MS" panose="030F0702030302020204" pitchFamily="66" charset="0"/>
              <a:ea typeface="宋体" panose="02010600030101010101" pitchFamily="2" charset="-122"/>
            </a:endParaRPr>
          </a:p>
        </p:txBody>
      </p:sp>
      <p:sp>
        <p:nvSpPr>
          <p:cNvPr id="111620" name="矩形 61444"/>
          <p:cNvSpPr/>
          <p:nvPr/>
        </p:nvSpPr>
        <p:spPr>
          <a:xfrm>
            <a:off x="336550" y="5013325"/>
            <a:ext cx="635000" cy="547688"/>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Touch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previous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item -&gt;</a:t>
            </a:r>
            <a:endParaRPr lang="en-US" altLang="zh-CN" sz="1400" dirty="0">
              <a:latin typeface="Comic Sans MS" panose="030F0702030302020204" pitchFamily="66" charset="0"/>
              <a:ea typeface="宋体" panose="02010600030101010101" pitchFamily="2" charset="-122"/>
            </a:endParaRPr>
          </a:p>
        </p:txBody>
      </p:sp>
      <p:sp>
        <p:nvSpPr>
          <p:cNvPr id="111621" name="矩形 61445"/>
          <p:cNvSpPr/>
          <p:nvPr/>
        </p:nvSpPr>
        <p:spPr>
          <a:xfrm>
            <a:off x="4716463" y="4941888"/>
            <a:ext cx="793750" cy="365125"/>
          </a:xfrm>
          <a:prstGeom prst="rect">
            <a:avLst/>
          </a:prstGeom>
          <a:noFill/>
          <a:ln w="9525">
            <a:noFill/>
          </a:ln>
        </p:spPr>
        <p:txBody>
          <a:bodyPr wrap="none"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Delete </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that item-&gt;</a:t>
            </a:r>
            <a:endParaRPr lang="en-US" altLang="zh-CN" sz="1400" dirty="0">
              <a:latin typeface="Comic Sans MS" panose="030F0702030302020204" pitchFamily="66" charset="0"/>
              <a:ea typeface="宋体" panose="02010600030101010101" pitchFamily="2" charset="-122"/>
            </a:endParaRPr>
          </a:p>
        </p:txBody>
      </p:sp>
      <p:sp>
        <p:nvSpPr>
          <p:cNvPr id="111622" name="矩形 61446"/>
          <p:cNvSpPr/>
          <p:nvPr/>
        </p:nvSpPr>
        <p:spPr>
          <a:xfrm>
            <a:off x="323850" y="1484313"/>
            <a:ext cx="719138" cy="365125"/>
          </a:xfrm>
          <a:prstGeom prst="rect">
            <a:avLst/>
          </a:prstGeom>
          <a:noFill/>
          <a:ln w="9525">
            <a:noFill/>
          </a:ln>
        </p:spPr>
        <p:txBody>
          <a:bodyPr lIns="0" tIns="0" rIns="0" bIns="0" anchor="t">
            <a:spAutoFit/>
          </a:bodyPr>
          <a:p>
            <a:pPr eaLnBrk="0" hangingPunct="0"/>
            <a:r>
              <a:rPr lang="en-US" altLang="zh-CN" sz="1200" dirty="0">
                <a:solidFill>
                  <a:srgbClr val="000000"/>
                </a:solidFill>
                <a:latin typeface="Comic Sans MS" panose="030F0702030302020204" pitchFamily="66" charset="0"/>
                <a:ea typeface="宋体" panose="02010600030101010101" pitchFamily="2" charset="-122"/>
              </a:rPr>
              <a:t>Alternate</a:t>
            </a:r>
            <a:br>
              <a:rPr lang="en-US" altLang="zh-CN" sz="1200" dirty="0">
                <a:solidFill>
                  <a:srgbClr val="000000"/>
                </a:solidFill>
                <a:latin typeface="Comic Sans MS" panose="030F0702030302020204" pitchFamily="66" charset="0"/>
                <a:ea typeface="宋体" panose="02010600030101010101" pitchFamily="2" charset="-122"/>
              </a:rPr>
            </a:br>
            <a:r>
              <a:rPr lang="en-US" altLang="zh-CN" sz="1200" dirty="0">
                <a:solidFill>
                  <a:srgbClr val="000000"/>
                </a:solidFill>
                <a:latin typeface="Comic Sans MS" panose="030F0702030302020204" pitchFamily="66" charset="0"/>
                <a:ea typeface="宋体" panose="02010600030101010101" pitchFamily="2" charset="-122"/>
              </a:rPr>
              <a:t>path…</a:t>
            </a:r>
            <a:endParaRPr lang="en-US" altLang="zh-CN" sz="1400" dirty="0">
              <a:latin typeface="Comic Sans MS" panose="030F0702030302020204" pitchFamily="66" charset="0"/>
              <a:ea typeface="宋体" panose="02010600030101010101" pitchFamily="2" charset="-122"/>
            </a:endParaRPr>
          </a:p>
        </p:txBody>
      </p:sp>
      <p:pic>
        <p:nvPicPr>
          <p:cNvPr id="111623" name="图片 61447"/>
          <p:cNvPicPr>
            <a:picLocks noChangeAspect="1"/>
          </p:cNvPicPr>
          <p:nvPr/>
        </p:nvPicPr>
        <p:blipFill>
          <a:blip r:embed="rId2"/>
          <a:stretch>
            <a:fillRect/>
          </a:stretch>
        </p:blipFill>
        <p:spPr>
          <a:xfrm>
            <a:off x="1116013" y="260350"/>
            <a:ext cx="3314700" cy="3108325"/>
          </a:xfrm>
          <a:prstGeom prst="rect">
            <a:avLst/>
          </a:prstGeom>
          <a:noFill/>
          <a:ln w="12699" cap="flat" cmpd="sng">
            <a:solidFill>
              <a:schemeClr val="accent2"/>
            </a:solidFill>
            <a:prstDash val="solid"/>
            <a:miter/>
            <a:headEnd type="none" w="med" len="med"/>
            <a:tailEnd type="none" w="med" len="med"/>
          </a:ln>
        </p:spPr>
      </p:pic>
      <p:sp>
        <p:nvSpPr>
          <p:cNvPr id="111624" name="矩形 61448"/>
          <p:cNvSpPr/>
          <p:nvPr/>
        </p:nvSpPr>
        <p:spPr>
          <a:xfrm>
            <a:off x="1150938" y="1736725"/>
            <a:ext cx="2447925" cy="18097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111625" name="矩形 61449"/>
          <p:cNvSpPr/>
          <p:nvPr/>
        </p:nvSpPr>
        <p:spPr>
          <a:xfrm>
            <a:off x="1116013" y="5121275"/>
            <a:ext cx="2447925" cy="18097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pic>
        <p:nvPicPr>
          <p:cNvPr id="111626" name="图片 61450"/>
          <p:cNvPicPr>
            <a:picLocks noChangeAspect="1"/>
          </p:cNvPicPr>
          <p:nvPr/>
        </p:nvPicPr>
        <p:blipFill>
          <a:blip r:embed="rId3"/>
          <a:stretch>
            <a:fillRect/>
          </a:stretch>
        </p:blipFill>
        <p:spPr>
          <a:xfrm>
            <a:off x="5688013" y="296863"/>
            <a:ext cx="3311525" cy="3105150"/>
          </a:xfrm>
          <a:prstGeom prst="rect">
            <a:avLst/>
          </a:prstGeom>
          <a:noFill/>
          <a:ln w="12699" cap="flat" cmpd="sng">
            <a:solidFill>
              <a:schemeClr val="accent2"/>
            </a:solidFill>
            <a:prstDash val="solid"/>
            <a:miter/>
            <a:headEnd type="none" w="med" len="med"/>
            <a:tailEnd type="none" w="med" len="med"/>
          </a:ln>
        </p:spPr>
      </p:pic>
      <p:sp>
        <p:nvSpPr>
          <p:cNvPr id="111627" name="矩形 61451"/>
          <p:cNvSpPr/>
          <p:nvPr/>
        </p:nvSpPr>
        <p:spPr>
          <a:xfrm>
            <a:off x="5724525" y="1989138"/>
            <a:ext cx="2447925" cy="180975"/>
          </a:xfrm>
          <a:prstGeom prst="rect">
            <a:avLst/>
          </a:prstGeom>
          <a:gradFill rotWithShape="1">
            <a:gsLst>
              <a:gs pos="0">
                <a:schemeClr val="bg1">
                  <a:alpha val="20000"/>
                </a:schemeClr>
              </a:gs>
              <a:gs pos="100000">
                <a:srgbClr val="767676">
                  <a:alpha val="20000"/>
                </a:srgbClr>
              </a:gs>
            </a:gsLst>
            <a:lin ang="5400000" scaled="1"/>
            <a:tileRect/>
          </a:gradFill>
          <a:ln w="12699"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pic>
        <p:nvPicPr>
          <p:cNvPr id="111628" name="图片 61452"/>
          <p:cNvPicPr>
            <a:picLocks noChangeAspect="1"/>
          </p:cNvPicPr>
          <p:nvPr/>
        </p:nvPicPr>
        <p:blipFill>
          <a:blip r:embed="rId4"/>
          <a:stretch>
            <a:fillRect/>
          </a:stretch>
        </p:blipFill>
        <p:spPr>
          <a:xfrm>
            <a:off x="5688013" y="3573463"/>
            <a:ext cx="3313112" cy="3106737"/>
          </a:xfrm>
          <a:prstGeom prst="rect">
            <a:avLst/>
          </a:prstGeom>
          <a:noFill/>
          <a:ln w="12699" cap="flat" cmpd="sng">
            <a:solidFill>
              <a:schemeClr val="accent2"/>
            </a:solidFill>
            <a:prstDash val="solid"/>
            <a:miter/>
            <a:headEnd type="none" w="med" len="med"/>
            <a:tailEnd type="none" w="med" len="me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112641"/>
          <p:cNvSpPr>
            <a:spLocks noGrp="1"/>
          </p:cNvSpPr>
          <p:nvPr>
            <p:ph type="title"/>
          </p:nvPr>
        </p:nvSpPr>
        <p:spPr>
          <a:ln/>
        </p:spPr>
        <p:txBody>
          <a:bodyPr anchor="b"/>
          <a:p>
            <a:r>
              <a:rPr lang="en-CA" altLang="zh-CN"/>
              <a:t>Branching Storyboard</a:t>
            </a:r>
            <a:endParaRPr lang="zh-CN" altLang="en-US" dirty="0"/>
          </a:p>
        </p:txBody>
      </p:sp>
      <p:sp>
        <p:nvSpPr>
          <p:cNvPr id="112642" name="文本占位符 112642"/>
          <p:cNvSpPr>
            <a:spLocks noGrp="1"/>
          </p:cNvSpPr>
          <p:nvPr>
            <p:ph idx="1"/>
          </p:nvPr>
        </p:nvSpPr>
        <p:spPr>
          <a:ln/>
        </p:spPr>
        <p:txBody>
          <a:bodyPr anchor="t"/>
          <a:p>
            <a:r>
              <a:rPr lang="en-CA" altLang="zh-CN"/>
              <a:t>Multiple transitions from a state</a:t>
            </a:r>
            <a:endParaRPr lang="en-CA" altLang="zh-CN"/>
          </a:p>
          <a:p>
            <a:r>
              <a:rPr lang="en-CA" altLang="zh-CN"/>
              <a:t>Result of </a:t>
            </a:r>
            <a:endParaRPr lang="en-CA" altLang="zh-CN"/>
          </a:p>
          <a:p>
            <a:pPr lvl="1"/>
            <a:r>
              <a:rPr lang="en-CA" altLang="zh-CN"/>
              <a:t>user actions </a:t>
            </a:r>
            <a:endParaRPr lang="en-CA" altLang="zh-CN"/>
          </a:p>
          <a:p>
            <a:pPr lvl="1"/>
            <a:r>
              <a:rPr lang="en-CA" altLang="zh-CN"/>
              <a:t>environmental actions</a:t>
            </a:r>
            <a:endParaRPr lang="en-CA" altLang="zh-CN"/>
          </a:p>
          <a:p>
            <a:pPr lvl="1"/>
            <a:r>
              <a:rPr lang="en-CA" altLang="zh-CN"/>
              <a:t>system configuration…</a:t>
            </a:r>
            <a:endParaRPr lang="zh-CN" altLang="en-US" dirty="0"/>
          </a:p>
        </p:txBody>
      </p:sp>
      <p:pic>
        <p:nvPicPr>
          <p:cNvPr id="112643" name="Picture 2"/>
          <p:cNvPicPr>
            <a:picLocks noChangeAspect="1"/>
          </p:cNvPicPr>
          <p:nvPr/>
        </p:nvPicPr>
        <p:blipFill>
          <a:blip r:embed="rId1"/>
          <a:srcRect l="1491" r="68311"/>
          <a:stretch>
            <a:fillRect/>
          </a:stretch>
        </p:blipFill>
        <p:spPr>
          <a:xfrm>
            <a:off x="5427663" y="3140075"/>
            <a:ext cx="3392487" cy="316865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665" name="Picture 2"/>
          <p:cNvPicPr>
            <a:picLocks noChangeAspect="1"/>
          </p:cNvPicPr>
          <p:nvPr/>
        </p:nvPicPr>
        <p:blipFill>
          <a:blip r:embed="rId1"/>
          <a:srcRect l="1852" t="2074" r="2032" b="2332"/>
          <a:stretch>
            <a:fillRect/>
          </a:stretch>
        </p:blipFill>
        <p:spPr>
          <a:xfrm>
            <a:off x="1476375" y="176213"/>
            <a:ext cx="7477125" cy="6554787"/>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689" name="Picture 2"/>
          <p:cNvPicPr>
            <a:picLocks noChangeAspect="1"/>
          </p:cNvPicPr>
          <p:nvPr/>
        </p:nvPicPr>
        <p:blipFill>
          <a:blip r:embed="rId1"/>
          <a:stretch>
            <a:fillRect/>
          </a:stretch>
        </p:blipFill>
        <p:spPr>
          <a:xfrm>
            <a:off x="20638" y="0"/>
            <a:ext cx="8370887" cy="6856413"/>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itle 1"/>
          <p:cNvSpPr>
            <a:spLocks noGrp="1"/>
          </p:cNvSpPr>
          <p:nvPr>
            <p:ph type="title" idx="4294967295"/>
          </p:nvPr>
        </p:nvSpPr>
        <p:spPr>
          <a:ln/>
        </p:spPr>
        <p:txBody>
          <a:bodyPr wrap="square" lIns="91440" tIns="45720" rIns="91440" bIns="45720" anchor="ctr"/>
          <a:p>
            <a:r>
              <a:rPr lang="en-CA" altLang="zh-CN" err="1"/>
              <a:t>Catalog</a:t>
            </a:r>
            <a:r>
              <a:rPr lang="en-CA" altLang="zh-CN"/>
              <a:t> Shopping System</a:t>
            </a:r>
            <a:endParaRPr lang="en-US" altLang="zh-CN"/>
          </a:p>
        </p:txBody>
      </p:sp>
      <p:sp>
        <p:nvSpPr>
          <p:cNvPr id="115714" name="Content Placeholder 3"/>
          <p:cNvSpPr>
            <a:spLocks noGrp="1"/>
          </p:cNvSpPr>
          <p:nvPr>
            <p:ph idx="4294967295"/>
          </p:nvPr>
        </p:nvSpPr>
        <p:spPr>
          <a:ln/>
        </p:spPr>
        <p:txBody>
          <a:bodyPr wrap="square" lIns="91440" tIns="45720" rIns="91440" bIns="45720" anchor="t"/>
          <a:p>
            <a:pPr marL="0" indent="0"/>
            <a:r>
              <a:rPr lang="en-CA" altLang="zh-CN"/>
              <a:t>Extend it to allow a person to</a:t>
            </a:r>
            <a:endParaRPr lang="en-CA" altLang="zh-CN"/>
          </a:p>
          <a:p>
            <a:pPr marL="536575" lvl="1" indent="-267970"/>
            <a:r>
              <a:rPr lang="en-CA" altLang="zh-CN"/>
              <a:t>scan 2 or more items</a:t>
            </a:r>
            <a:endParaRPr lang="en-CA" altLang="zh-CN"/>
          </a:p>
          <a:p>
            <a:pPr marL="536575" lvl="1" indent="-267970"/>
            <a:r>
              <a:rPr lang="en-CA" altLang="zh-CN"/>
              <a:t>modify items in the list</a:t>
            </a:r>
            <a:endParaRPr lang="en-CA" altLang="zh-CN"/>
          </a:p>
          <a:p>
            <a:pPr marL="536575" lvl="1" indent="-267970"/>
            <a:r>
              <a:rPr lang="en-CA" altLang="zh-CN"/>
              <a:t>print out the list, then come back later and scan in the list</a:t>
            </a:r>
            <a:endParaRPr lang="en-CA" altLang="zh-CN"/>
          </a:p>
          <a:p>
            <a:pPr marL="536575" lvl="1" indent="-267970"/>
            <a:r>
              <a:rPr lang="en-CA" altLang="zh-CN"/>
              <a:t>not buy anything </a:t>
            </a:r>
            <a:endParaRPr lang="en-CA" altLang="zh-CN"/>
          </a:p>
          <a:p>
            <a:pPr marL="1073150" lvl="2" indent="-267970"/>
            <a:r>
              <a:rPr lang="en-CA" altLang="zh-CN"/>
              <a:t>walk away</a:t>
            </a:r>
            <a:endParaRPr lang="en-CA" altLang="zh-CN"/>
          </a:p>
          <a:p>
            <a:pPr marL="1073150" lvl="2" indent="-267970"/>
            <a:r>
              <a:rPr lang="en-CA" altLang="zh-CN" err="1"/>
              <a:t>explicitely</a:t>
            </a:r>
            <a:r>
              <a:rPr lang="en-US" altLang="zh-CN" b="0"/>
              <a:t>(</a:t>
            </a:r>
            <a:r>
              <a:rPr lang="zh-CN" altLang="en-US" b="0" dirty="0"/>
              <a:t>明确的</a:t>
            </a:r>
            <a:r>
              <a:rPr lang="en-US" altLang="zh-CN" b="0"/>
              <a:t>)</a:t>
            </a:r>
            <a:r>
              <a:rPr lang="zh-CN" altLang="en-US" dirty="0"/>
              <a:t> </a:t>
            </a:r>
            <a:r>
              <a:rPr lang="zh-CN" altLang="en-CA" dirty="0"/>
              <a:t> </a:t>
            </a:r>
            <a:r>
              <a:rPr lang="en-CA" altLang="zh-CN"/>
              <a:t>cancel the order</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37" name="Picture 2"/>
          <p:cNvPicPr>
            <a:picLocks noChangeAspect="1"/>
          </p:cNvPicPr>
          <p:nvPr/>
        </p:nvPicPr>
        <p:blipFill>
          <a:blip r:embed="rId1"/>
          <a:srcRect l="2003" r="2106"/>
          <a:stretch>
            <a:fillRect/>
          </a:stretch>
        </p:blipFill>
        <p:spPr>
          <a:xfrm>
            <a:off x="55563" y="1465263"/>
            <a:ext cx="9115425" cy="5381625"/>
          </a:xfrm>
          <a:prstGeom prst="rect">
            <a:avLst/>
          </a:prstGeom>
          <a:noFill/>
          <a:ln w="9525">
            <a:noFill/>
          </a:ln>
        </p:spPr>
      </p:pic>
      <p:sp>
        <p:nvSpPr>
          <p:cNvPr id="116738" name="Title 3"/>
          <p:cNvSpPr>
            <a:spLocks noGrp="1"/>
          </p:cNvSpPr>
          <p:nvPr>
            <p:ph type="title" idx="4294967295"/>
          </p:nvPr>
        </p:nvSpPr>
        <p:spPr>
          <a:xfrm>
            <a:off x="250825" y="260350"/>
            <a:ext cx="8686800" cy="1139825"/>
          </a:xfrm>
          <a:ln/>
        </p:spPr>
        <p:txBody>
          <a:bodyPr wrap="square" lIns="91440" tIns="45720" rIns="91440" bIns="45720" anchor="ctr"/>
          <a:p>
            <a:r>
              <a:rPr lang="en-CA" altLang="zh-CN"/>
              <a:t>Overview Map –Basic operation</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Title 3"/>
          <p:cNvSpPr>
            <a:spLocks noGrp="1"/>
          </p:cNvSpPr>
          <p:nvPr>
            <p:ph type="title" idx="4294967295"/>
          </p:nvPr>
        </p:nvSpPr>
        <p:spPr>
          <a:xfrm>
            <a:off x="298450" y="249238"/>
            <a:ext cx="8305800" cy="533400"/>
          </a:xfrm>
          <a:ln/>
        </p:spPr>
        <p:txBody>
          <a:bodyPr wrap="square" lIns="91440" tIns="45720" rIns="91440" bIns="45720" anchor="ctr"/>
          <a:p>
            <a:r>
              <a:rPr lang="en-CA" altLang="zh-CN" sz="3600"/>
              <a:t>2 Scanning in Multiple Items</a:t>
            </a:r>
            <a:endParaRPr lang="en-US" altLang="zh-CN" sz="3600"/>
          </a:p>
        </p:txBody>
      </p:sp>
      <p:pic>
        <p:nvPicPr>
          <p:cNvPr id="117762" name="Picture 4"/>
          <p:cNvPicPr>
            <a:picLocks noChangeAspect="1"/>
          </p:cNvPicPr>
          <p:nvPr/>
        </p:nvPicPr>
        <p:blipFill>
          <a:blip r:embed="rId1"/>
          <a:stretch>
            <a:fillRect/>
          </a:stretch>
        </p:blipFill>
        <p:spPr>
          <a:xfrm>
            <a:off x="-34925" y="782638"/>
            <a:ext cx="9172575" cy="6075362"/>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5" name="Picture 2"/>
          <p:cNvPicPr>
            <a:picLocks noChangeAspect="1"/>
          </p:cNvPicPr>
          <p:nvPr/>
        </p:nvPicPr>
        <p:blipFill>
          <a:blip r:embed="rId1"/>
          <a:stretch>
            <a:fillRect/>
          </a:stretch>
        </p:blipFill>
        <p:spPr>
          <a:xfrm>
            <a:off x="2411413" y="0"/>
            <a:ext cx="6523037" cy="6770688"/>
          </a:xfrm>
          <a:prstGeom prst="rect">
            <a:avLst/>
          </a:prstGeom>
          <a:noFill/>
          <a:ln w="9525">
            <a:noFill/>
          </a:ln>
        </p:spPr>
      </p:pic>
      <p:sp>
        <p:nvSpPr>
          <p:cNvPr id="118786" name="Title 3"/>
          <p:cNvSpPr>
            <a:spLocks noGrp="1"/>
          </p:cNvSpPr>
          <p:nvPr>
            <p:ph type="title" idx="4294967295"/>
          </p:nvPr>
        </p:nvSpPr>
        <p:spPr>
          <a:xfrm>
            <a:off x="153988" y="549275"/>
            <a:ext cx="8305800" cy="533400"/>
          </a:xfrm>
          <a:ln/>
        </p:spPr>
        <p:txBody>
          <a:bodyPr wrap="square" lIns="91440" tIns="45720" rIns="91440" bIns="45720" anchor="ctr"/>
          <a:p>
            <a:r>
              <a:rPr lang="en-CA" altLang="zh-CN" sz="3600"/>
              <a:t>3 Changing item </a:t>
            </a:r>
            <a:br>
              <a:rPr lang="en-CA" altLang="zh-CN" sz="3600"/>
            </a:br>
            <a:r>
              <a:rPr lang="en-CA" altLang="zh-CN" sz="3600"/>
              <a:t>options</a:t>
            </a:r>
            <a:endParaRPr lang="en-US" altLang="zh-CN" sz="36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809" name="Picture 2"/>
          <p:cNvPicPr>
            <a:picLocks noChangeAspect="1"/>
          </p:cNvPicPr>
          <p:nvPr/>
        </p:nvPicPr>
        <p:blipFill>
          <a:blip r:embed="rId1"/>
          <a:stretch>
            <a:fillRect/>
          </a:stretch>
        </p:blipFill>
        <p:spPr>
          <a:xfrm>
            <a:off x="1751013" y="0"/>
            <a:ext cx="7429500" cy="6858000"/>
          </a:xfrm>
          <a:prstGeom prst="rect">
            <a:avLst/>
          </a:prstGeom>
          <a:noFill/>
          <a:ln w="9525">
            <a:noFill/>
          </a:ln>
        </p:spPr>
      </p:pic>
      <p:sp>
        <p:nvSpPr>
          <p:cNvPr id="119810" name="Title 3"/>
          <p:cNvSpPr>
            <a:spLocks noGrp="1"/>
          </p:cNvSpPr>
          <p:nvPr>
            <p:ph type="title" idx="4294967295"/>
          </p:nvPr>
        </p:nvSpPr>
        <p:spPr>
          <a:xfrm>
            <a:off x="227013" y="549275"/>
            <a:ext cx="8305800" cy="533400"/>
          </a:xfrm>
          <a:ln/>
        </p:spPr>
        <p:txBody>
          <a:bodyPr wrap="square" lIns="91440" tIns="45720" rIns="91440" bIns="45720" anchor="ctr"/>
          <a:p>
            <a:r>
              <a:rPr lang="en-CA" altLang="zh-CN" sz="3600"/>
              <a:t>4 removing </a:t>
            </a:r>
            <a:br>
              <a:rPr lang="en-CA" altLang="zh-CN" sz="3600"/>
            </a:br>
            <a:r>
              <a:rPr lang="en-CA" altLang="zh-CN" sz="3600"/>
              <a:t>items</a:t>
            </a:r>
            <a:endParaRPr lang="en-US" altLang="zh-CN" sz="3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Title 3"/>
          <p:cNvSpPr>
            <a:spLocks noGrp="1"/>
          </p:cNvSpPr>
          <p:nvPr>
            <p:ph type="title" idx="4294967295"/>
          </p:nvPr>
        </p:nvSpPr>
        <p:spPr>
          <a:xfrm>
            <a:off x="369888" y="115888"/>
            <a:ext cx="8305800" cy="533400"/>
          </a:xfrm>
          <a:ln/>
        </p:spPr>
        <p:txBody>
          <a:bodyPr wrap="square" lIns="91440" tIns="45720" rIns="91440" bIns="45720" anchor="ctr"/>
          <a:p>
            <a:r>
              <a:rPr lang="en-CA" altLang="zh-CN" sz="3600"/>
              <a:t>5 print for later</a:t>
            </a:r>
            <a:endParaRPr lang="en-US" altLang="zh-CN" sz="3600"/>
          </a:p>
        </p:txBody>
      </p:sp>
      <p:pic>
        <p:nvPicPr>
          <p:cNvPr id="120834" name="Picture 2"/>
          <p:cNvPicPr>
            <a:picLocks noChangeAspect="1"/>
          </p:cNvPicPr>
          <p:nvPr/>
        </p:nvPicPr>
        <p:blipFill>
          <a:blip r:embed="rId1"/>
          <a:stretch>
            <a:fillRect/>
          </a:stretch>
        </p:blipFill>
        <p:spPr>
          <a:xfrm>
            <a:off x="0" y="719138"/>
            <a:ext cx="9110663" cy="6018212"/>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a:spLocks noGrp="1"/>
          </p:cNvSpPr>
          <p:nvPr>
            <p:ph type="title"/>
          </p:nvPr>
        </p:nvSpPr>
        <p:spPr>
          <a:ln/>
        </p:spPr>
        <p:txBody>
          <a:bodyPr anchor="b"/>
          <a:p>
            <a:r>
              <a:rPr lang="en-US" altLang="zh-CN"/>
              <a:t>Step 1: Define Input Method</a:t>
            </a:r>
            <a:endParaRPr lang="en-US" altLang="zh-CN"/>
          </a:p>
        </p:txBody>
      </p:sp>
      <p:sp>
        <p:nvSpPr>
          <p:cNvPr id="17410" name="内容占位符 2"/>
          <p:cNvSpPr>
            <a:spLocks noGrp="1"/>
          </p:cNvSpPr>
          <p:nvPr>
            <p:ph idx="1"/>
          </p:nvPr>
        </p:nvSpPr>
        <p:spPr>
          <a:ln/>
        </p:spPr>
        <p:txBody>
          <a:bodyPr anchor="t"/>
          <a:p>
            <a:r>
              <a:rPr lang="en-US" altLang="zh-CN"/>
              <a:t>H</a:t>
            </a:r>
            <a:r>
              <a:rPr lang="zh-CN" altLang="en-US"/>
              <a:t>ow users will interact with the product.</a:t>
            </a:r>
            <a:endParaRPr lang="zh-CN" altLang="en-US"/>
          </a:p>
          <a:p>
            <a:r>
              <a:rPr lang="zh-CN" altLang="en-US"/>
              <a:t>This is driven by the form factor and posture, as well as by your personas</a:t>
            </a:r>
            <a:r>
              <a:rPr lang="en-US" altLang="zh-CN"/>
              <a:t>'</a:t>
            </a:r>
            <a:r>
              <a:rPr lang="zh-CN" altLang="en-US"/>
              <a:t> attitudes, aptitudes, and preferences.</a:t>
            </a:r>
            <a:endParaRPr lang="zh-CN" altLang="en-US"/>
          </a:p>
          <a:p>
            <a:r>
              <a:rPr lang="zh-CN" altLang="en-US"/>
              <a:t>Decide which combination is appropriate for your primary and secondary personas.</a:t>
            </a:r>
            <a:endParaRPr lang="zh-CN" altLang="en-US"/>
          </a:p>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Title 3"/>
          <p:cNvSpPr>
            <a:spLocks noGrp="1"/>
          </p:cNvSpPr>
          <p:nvPr>
            <p:ph type="title" idx="4294967295"/>
          </p:nvPr>
        </p:nvSpPr>
        <p:spPr>
          <a:xfrm>
            <a:off x="227013" y="115888"/>
            <a:ext cx="8305800" cy="533400"/>
          </a:xfrm>
          <a:ln/>
        </p:spPr>
        <p:txBody>
          <a:bodyPr wrap="square" lIns="91440" tIns="45720" rIns="91440" bIns="45720" anchor="ctr"/>
          <a:p>
            <a:r>
              <a:rPr lang="en-CA" altLang="zh-CN" sz="3600"/>
              <a:t>6 Place order</a:t>
            </a:r>
            <a:endParaRPr lang="en-US" altLang="zh-CN" sz="3600"/>
          </a:p>
        </p:txBody>
      </p:sp>
      <p:pic>
        <p:nvPicPr>
          <p:cNvPr id="121858" name="Picture 2"/>
          <p:cNvPicPr>
            <a:picLocks noChangeAspect="1"/>
          </p:cNvPicPr>
          <p:nvPr/>
        </p:nvPicPr>
        <p:blipFill>
          <a:blip r:embed="rId1"/>
          <a:stretch>
            <a:fillRect/>
          </a:stretch>
        </p:blipFill>
        <p:spPr>
          <a:xfrm>
            <a:off x="0" y="565150"/>
            <a:ext cx="9109075" cy="629285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81" name="Picture 2"/>
          <p:cNvPicPr>
            <a:picLocks noChangeAspect="1"/>
          </p:cNvPicPr>
          <p:nvPr/>
        </p:nvPicPr>
        <p:blipFill>
          <a:blip r:embed="rId1"/>
          <a:stretch>
            <a:fillRect/>
          </a:stretch>
        </p:blipFill>
        <p:spPr>
          <a:xfrm>
            <a:off x="2266950" y="0"/>
            <a:ext cx="6872288" cy="6845300"/>
          </a:xfrm>
          <a:prstGeom prst="rect">
            <a:avLst/>
          </a:prstGeom>
          <a:noFill/>
          <a:ln w="9525">
            <a:noFill/>
          </a:ln>
        </p:spPr>
      </p:pic>
      <p:sp>
        <p:nvSpPr>
          <p:cNvPr id="122882" name="Title 3"/>
          <p:cNvSpPr>
            <a:spLocks noGrp="1"/>
          </p:cNvSpPr>
          <p:nvPr>
            <p:ph type="title" idx="4294967295"/>
          </p:nvPr>
        </p:nvSpPr>
        <p:spPr>
          <a:xfrm>
            <a:off x="468313" y="549275"/>
            <a:ext cx="8305800" cy="533400"/>
          </a:xfrm>
          <a:ln/>
        </p:spPr>
        <p:txBody>
          <a:bodyPr wrap="square" lIns="91440" tIns="45720" rIns="91440" bIns="45720" anchor="ctr"/>
          <a:p>
            <a:r>
              <a:rPr lang="en-CA" altLang="zh-CN" sz="3600"/>
              <a:t>7 Switching </a:t>
            </a:r>
            <a:br>
              <a:rPr lang="en-CA" altLang="zh-CN" sz="3600"/>
            </a:br>
            <a:r>
              <a:rPr lang="en-CA" altLang="zh-CN" sz="3600"/>
              <a:t>between items</a:t>
            </a:r>
            <a:endParaRPr lang="en-US" altLang="zh-CN" sz="3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24929"/>
          <p:cNvSpPr>
            <a:spLocks noGrp="1"/>
          </p:cNvSpPr>
          <p:nvPr>
            <p:ph type="title"/>
          </p:nvPr>
        </p:nvSpPr>
        <p:spPr>
          <a:ln/>
        </p:spPr>
        <p:txBody>
          <a:bodyPr anchor="b"/>
          <a:p>
            <a:r>
              <a:rPr lang="en-CA" altLang="zh-CN" sz="4000"/>
              <a:t>Narrative Storyboard</a:t>
            </a:r>
            <a:r>
              <a:rPr lang="zh-CN" altLang="en-CA" sz="2800" dirty="0"/>
              <a:t>（叙述性故事版）</a:t>
            </a:r>
            <a:endParaRPr lang="zh-CN" altLang="en-US" sz="2800" dirty="0"/>
          </a:p>
        </p:txBody>
      </p:sp>
      <p:sp>
        <p:nvSpPr>
          <p:cNvPr id="123906" name="文本占位符 124930"/>
          <p:cNvSpPr>
            <a:spLocks noGrp="1"/>
          </p:cNvSpPr>
          <p:nvPr>
            <p:ph idx="1"/>
          </p:nvPr>
        </p:nvSpPr>
        <p:spPr>
          <a:ln/>
        </p:spPr>
        <p:txBody>
          <a:bodyPr anchor="t"/>
          <a:p>
            <a:r>
              <a:rPr lang="en-US" altLang="zh-CN"/>
              <a:t>Tell a story</a:t>
            </a:r>
            <a:endParaRPr lang="en-US" altLang="zh-CN"/>
          </a:p>
          <a:p>
            <a:r>
              <a:rPr lang="en-CA" altLang="zh-CN"/>
              <a:t>The user experience</a:t>
            </a:r>
            <a:endParaRPr lang="en-CA" altLang="zh-CN"/>
          </a:p>
          <a:p>
            <a:pPr lvl="1"/>
            <a:r>
              <a:rPr lang="en-CA" altLang="zh-CN"/>
              <a:t>interface only </a:t>
            </a:r>
            <a:r>
              <a:rPr lang="en-CA" altLang="zh-CN" i="1"/>
              <a:t>part </a:t>
            </a:r>
            <a:r>
              <a:rPr lang="en-CA" altLang="zh-CN"/>
              <a:t>of the story</a:t>
            </a:r>
            <a:endParaRPr lang="en-CA" altLang="zh-CN"/>
          </a:p>
          <a:p>
            <a:r>
              <a:rPr lang="en-CA" altLang="zh-CN"/>
              <a:t>Narrative</a:t>
            </a:r>
            <a:endParaRPr lang="en-CA" altLang="zh-CN"/>
          </a:p>
          <a:p>
            <a:pPr lvl="1"/>
            <a:r>
              <a:rPr lang="en-CA" altLang="zh-CN"/>
              <a:t>includes </a:t>
            </a:r>
            <a:r>
              <a:rPr lang="en-CA" altLang="zh-CN" i="1"/>
              <a:t>context </a:t>
            </a:r>
            <a:r>
              <a:rPr lang="en-CA" altLang="zh-CN"/>
              <a:t> of use</a:t>
            </a:r>
            <a:endParaRPr lang="en-CA" altLang="zh-CN"/>
          </a:p>
          <a:p>
            <a:pPr lvl="1"/>
            <a:r>
              <a:rPr lang="en-CA" altLang="zh-CN"/>
              <a:t>a more complete story</a:t>
            </a:r>
            <a:endParaRPr lang="en-CA" altLang="zh-CN"/>
          </a:p>
          <a:p>
            <a:endParaRPr lang="en-US" altLang="zh-CN"/>
          </a:p>
        </p:txBody>
      </p:sp>
      <p:pic>
        <p:nvPicPr>
          <p:cNvPr id="123907" name="Picture 10"/>
          <p:cNvPicPr>
            <a:picLocks noChangeAspect="1"/>
          </p:cNvPicPr>
          <p:nvPr/>
        </p:nvPicPr>
        <p:blipFill>
          <a:blip r:embed="rId1"/>
          <a:stretch>
            <a:fillRect/>
          </a:stretch>
        </p:blipFill>
        <p:spPr>
          <a:xfrm>
            <a:off x="5341938" y="3789363"/>
            <a:ext cx="3802062" cy="2809875"/>
          </a:xfrm>
          <a:prstGeom prst="rect">
            <a:avLst/>
          </a:prstGeom>
          <a:noFill/>
          <a:ln w="9525">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Title 1"/>
          <p:cNvSpPr>
            <a:spLocks noGrp="1"/>
          </p:cNvSpPr>
          <p:nvPr>
            <p:ph type="title" idx="4294967295"/>
          </p:nvPr>
        </p:nvSpPr>
        <p:spPr>
          <a:ln/>
        </p:spPr>
        <p:txBody>
          <a:bodyPr wrap="square" lIns="91440" tIns="45720" rIns="91440" bIns="45720" anchor="ctr"/>
          <a:p>
            <a:r>
              <a:rPr lang="en-CA" altLang="zh-CN"/>
              <a:t>Interface vs. </a:t>
            </a:r>
            <a:br>
              <a:rPr lang="en-CA" altLang="zh-CN"/>
            </a:br>
            <a:r>
              <a:rPr lang="en-CA" altLang="zh-CN"/>
              <a:t>Narrative Storyboard</a:t>
            </a:r>
            <a:endParaRPr lang="en-US" altLang="zh-CN"/>
          </a:p>
        </p:txBody>
      </p:sp>
      <p:pic>
        <p:nvPicPr>
          <p:cNvPr id="124930" name="Picture 7"/>
          <p:cNvPicPr>
            <a:picLocks noChangeAspect="1"/>
          </p:cNvPicPr>
          <p:nvPr/>
        </p:nvPicPr>
        <p:blipFill>
          <a:blip r:embed="rId1"/>
          <a:stretch>
            <a:fillRect/>
          </a:stretch>
        </p:blipFill>
        <p:spPr>
          <a:xfrm>
            <a:off x="684213" y="1731963"/>
            <a:ext cx="3416300" cy="4289425"/>
          </a:xfrm>
          <a:prstGeom prst="rect">
            <a:avLst/>
          </a:prstGeom>
          <a:noFill/>
          <a:ln w="9525">
            <a:noFill/>
          </a:ln>
        </p:spPr>
      </p:pic>
      <p:pic>
        <p:nvPicPr>
          <p:cNvPr id="124931" name="Picture 9"/>
          <p:cNvPicPr>
            <a:picLocks noChangeAspect="1"/>
          </p:cNvPicPr>
          <p:nvPr/>
        </p:nvPicPr>
        <p:blipFill>
          <a:blip r:embed="rId2"/>
          <a:stretch>
            <a:fillRect/>
          </a:stretch>
        </p:blipFill>
        <p:spPr>
          <a:xfrm>
            <a:off x="4884738" y="2635250"/>
            <a:ext cx="3959225" cy="2482850"/>
          </a:xfrm>
          <a:prstGeom prst="rect">
            <a:avLst/>
          </a:prstGeom>
          <a:noFill/>
          <a:ln w="9525">
            <a:noFill/>
          </a:ln>
        </p:spPr>
      </p:pic>
      <p:sp>
        <p:nvSpPr>
          <p:cNvPr id="124932" name="Right Arrow 5"/>
          <p:cNvSpPr/>
          <p:nvPr/>
        </p:nvSpPr>
        <p:spPr>
          <a:xfrm>
            <a:off x="4100513" y="3429000"/>
            <a:ext cx="1263650" cy="936625"/>
          </a:xfrm>
          <a:prstGeom prst="rightArrow">
            <a:avLst>
              <a:gd name="adj1" fmla="val 50000"/>
              <a:gd name="adj2" fmla="val 49962"/>
            </a:avLst>
          </a:prstGeom>
          <a:solidFill>
            <a:schemeClr val="accent1"/>
          </a:solidFill>
          <a:ln w="12699" cap="flat" cmpd="sng">
            <a:solidFill>
              <a:schemeClr val="tx1"/>
            </a:solidFill>
            <a:prstDash val="solid"/>
            <a:round/>
            <a:headEnd type="none" w="sm" len="sm"/>
            <a:tailEnd type="none" w="sm" len="sm"/>
          </a:ln>
        </p:spPr>
        <p:txBody>
          <a:bodyPr wrap="none" lIns="92075" tIns="46038" rIns="92075" bIns="46038" anchor="ctr">
            <a:spAutoFit/>
          </a:bodyPr>
          <a:p>
            <a:endParaRPr lang="en-US" altLang="zh-CN" sz="2400">
              <a:latin typeface="Comic Sans MS" panose="030F0702030302020204" pitchFamily="66"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953" name="Picture 3"/>
          <p:cNvPicPr>
            <a:picLocks noChangeAspect="1"/>
          </p:cNvPicPr>
          <p:nvPr/>
        </p:nvPicPr>
        <p:blipFill>
          <a:blip r:embed="rId1"/>
          <a:stretch>
            <a:fillRect/>
          </a:stretch>
        </p:blipFill>
        <p:spPr>
          <a:xfrm>
            <a:off x="179388" y="260350"/>
            <a:ext cx="2808287" cy="2874963"/>
          </a:xfrm>
          <a:prstGeom prst="rect">
            <a:avLst/>
          </a:prstGeom>
          <a:noFill/>
          <a:ln w="9525">
            <a:noFill/>
          </a:ln>
        </p:spPr>
      </p:pic>
      <p:pic>
        <p:nvPicPr>
          <p:cNvPr id="125954" name="Picture 4"/>
          <p:cNvPicPr>
            <a:picLocks noChangeAspect="1"/>
          </p:cNvPicPr>
          <p:nvPr/>
        </p:nvPicPr>
        <p:blipFill>
          <a:blip r:embed="rId2"/>
          <a:stretch>
            <a:fillRect/>
          </a:stretch>
        </p:blipFill>
        <p:spPr>
          <a:xfrm>
            <a:off x="3132138" y="258763"/>
            <a:ext cx="2819400" cy="2876550"/>
          </a:xfrm>
          <a:prstGeom prst="rect">
            <a:avLst/>
          </a:prstGeom>
          <a:noFill/>
          <a:ln w="9525">
            <a:noFill/>
          </a:ln>
        </p:spPr>
      </p:pic>
      <p:pic>
        <p:nvPicPr>
          <p:cNvPr id="125955" name="Picture 7"/>
          <p:cNvPicPr>
            <a:picLocks noChangeAspect="1"/>
          </p:cNvPicPr>
          <p:nvPr/>
        </p:nvPicPr>
        <p:blipFill>
          <a:blip r:embed="rId3"/>
          <a:stretch>
            <a:fillRect/>
          </a:stretch>
        </p:blipFill>
        <p:spPr>
          <a:xfrm>
            <a:off x="6156325" y="303213"/>
            <a:ext cx="2276475" cy="2857500"/>
          </a:xfrm>
          <a:prstGeom prst="rect">
            <a:avLst/>
          </a:prstGeom>
          <a:noFill/>
          <a:ln w="9525">
            <a:noFill/>
          </a:ln>
        </p:spPr>
      </p:pic>
      <p:pic>
        <p:nvPicPr>
          <p:cNvPr id="125956" name="Picture 8"/>
          <p:cNvPicPr>
            <a:picLocks noChangeAspect="1"/>
          </p:cNvPicPr>
          <p:nvPr/>
        </p:nvPicPr>
        <p:blipFill>
          <a:blip r:embed="rId4"/>
          <a:stretch>
            <a:fillRect/>
          </a:stretch>
        </p:blipFill>
        <p:spPr>
          <a:xfrm>
            <a:off x="2016125" y="3644900"/>
            <a:ext cx="2628900" cy="2809875"/>
          </a:xfrm>
          <a:prstGeom prst="rect">
            <a:avLst/>
          </a:prstGeom>
          <a:noFill/>
          <a:ln w="9525">
            <a:noFill/>
          </a:ln>
        </p:spPr>
      </p:pic>
      <p:pic>
        <p:nvPicPr>
          <p:cNvPr id="125957" name="Picture 10"/>
          <p:cNvPicPr>
            <a:picLocks noChangeAspect="1"/>
          </p:cNvPicPr>
          <p:nvPr/>
        </p:nvPicPr>
        <p:blipFill>
          <a:blip r:embed="rId5"/>
          <a:stretch>
            <a:fillRect/>
          </a:stretch>
        </p:blipFill>
        <p:spPr>
          <a:xfrm>
            <a:off x="4946650" y="3644900"/>
            <a:ext cx="3802063" cy="2809875"/>
          </a:xfrm>
          <a:prstGeom prst="rect">
            <a:avLst/>
          </a:prstGeom>
          <a:noFill/>
          <a:ln w="9525">
            <a:noFill/>
          </a:ln>
        </p:spPr>
      </p:pic>
      <p:pic>
        <p:nvPicPr>
          <p:cNvPr id="125958" name="Picture 9"/>
          <p:cNvPicPr>
            <a:picLocks noChangeAspect="1"/>
          </p:cNvPicPr>
          <p:nvPr/>
        </p:nvPicPr>
        <p:blipFill>
          <a:blip r:embed="rId6"/>
          <a:stretch>
            <a:fillRect/>
          </a:stretch>
        </p:blipFill>
        <p:spPr>
          <a:xfrm>
            <a:off x="777875" y="3255963"/>
            <a:ext cx="1611313" cy="1009650"/>
          </a:xfrm>
          <a:prstGeom prst="rect">
            <a:avLst/>
          </a:prstGeom>
          <a:noFill/>
          <a:ln w="9525">
            <a:noFill/>
          </a:ln>
        </p:spPr>
      </p:pic>
      <p:sp>
        <p:nvSpPr>
          <p:cNvPr id="125959" name="TextBox 12"/>
          <p:cNvSpPr txBox="1"/>
          <p:nvPr/>
        </p:nvSpPr>
        <p:spPr>
          <a:xfrm>
            <a:off x="0" y="6627813"/>
            <a:ext cx="7956550" cy="230187"/>
          </a:xfrm>
          <a:prstGeom prst="rect">
            <a:avLst/>
          </a:prstGeom>
          <a:noFill/>
          <a:ln w="9525">
            <a:noFill/>
          </a:ln>
        </p:spPr>
        <p:txBody>
          <a:bodyPr wrap="square" anchor="t">
            <a:spAutoFit/>
          </a:bodyPr>
          <a:p>
            <a:pPr defTabSz="914400"/>
            <a:r>
              <a:rPr lang="en-US" altLang="zh-CN" sz="900" dirty="0">
                <a:solidFill>
                  <a:srgbClr val="6666FF"/>
                </a:solidFill>
                <a:latin typeface="Times New Roman" panose="02020603050405020304" pitchFamily="18" charset="0"/>
                <a:ea typeface="宋体" panose="02010600030101010101" pitchFamily="2" charset="-122"/>
              </a:rPr>
              <a:t>Image modified by S. Greenberg  from: http://2012.idea9104.net/archives/1473  by </a:t>
            </a:r>
            <a:r>
              <a:rPr lang="en-US" altLang="zh-CN" sz="900" dirty="0" err="1">
                <a:solidFill>
                  <a:srgbClr val="6666FF"/>
                </a:solidFill>
                <a:latin typeface="Times New Roman" panose="02020603050405020304" pitchFamily="18" charset="0"/>
                <a:ea typeface="宋体" panose="02010600030101010101" pitchFamily="2" charset="-122"/>
              </a:rPr>
              <a:t>yokoyokoyoko</a:t>
            </a:r>
            <a:r>
              <a:rPr lang="en-US" altLang="zh-CN" sz="900" dirty="0">
                <a:solidFill>
                  <a:srgbClr val="0000BF"/>
                </a:solidFill>
                <a:latin typeface="Times New Roman" panose="02020603050405020304" pitchFamily="18" charset="0"/>
                <a:ea typeface="宋体" panose="02010600030101010101" pitchFamily="2" charset="-122"/>
              </a:rPr>
              <a:t>	</a:t>
            </a:r>
            <a:endParaRPr lang="en-US" altLang="zh-CN" sz="900" dirty="0">
              <a:solidFill>
                <a:srgbClr val="0000BF"/>
              </a:solidFill>
              <a:latin typeface="Times New Roman" panose="02020603050405020304" pitchFamily="18"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2"/>
          <p:cNvSpPr>
            <a:spLocks noGrp="1"/>
          </p:cNvSpPr>
          <p:nvPr>
            <p:ph type="title" idx="4294967295"/>
          </p:nvPr>
        </p:nvSpPr>
        <p:spPr>
          <a:ln/>
        </p:spPr>
        <p:txBody>
          <a:bodyPr wrap="square" lIns="91440" tIns="45720" rIns="91440" bIns="45720" anchor="ctr"/>
          <a:p>
            <a:r>
              <a:rPr lang="en-US" altLang="zh-CN"/>
              <a:t>Vocabulary of Camera Shots</a:t>
            </a:r>
            <a:endParaRPr lang="en-US" altLang="zh-CN" sz="3600"/>
          </a:p>
        </p:txBody>
      </p:sp>
      <p:pic>
        <p:nvPicPr>
          <p:cNvPr id="126978" name="Picture 2"/>
          <p:cNvPicPr>
            <a:picLocks noChangeAspect="1"/>
          </p:cNvPicPr>
          <p:nvPr/>
        </p:nvPicPr>
        <p:blipFill>
          <a:blip r:embed="rId1"/>
          <a:stretch>
            <a:fillRect/>
          </a:stretch>
        </p:blipFill>
        <p:spPr>
          <a:xfrm>
            <a:off x="142875" y="1484313"/>
            <a:ext cx="8966200" cy="3816350"/>
          </a:xfrm>
          <a:prstGeom prst="rect">
            <a:avLst/>
          </a:prstGeom>
          <a:noFill/>
          <a:ln w="9525">
            <a:noFill/>
          </a:ln>
        </p:spPr>
      </p:pic>
      <p:sp>
        <p:nvSpPr>
          <p:cNvPr id="126979" name="文本框 129027"/>
          <p:cNvSpPr txBox="1"/>
          <p:nvPr/>
        </p:nvSpPr>
        <p:spPr>
          <a:xfrm>
            <a:off x="684213" y="5589588"/>
            <a:ext cx="1795462" cy="3667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超远景（全景）</a:t>
            </a:r>
            <a:endParaRPr lang="zh-CN" altLang="en-US" dirty="0">
              <a:latin typeface="Arial" panose="020B0604020202020204" pitchFamily="34" charset="0"/>
              <a:ea typeface="宋体" panose="02010600030101010101" pitchFamily="2" charset="-122"/>
            </a:endParaRPr>
          </a:p>
        </p:txBody>
      </p:sp>
      <p:sp>
        <p:nvSpPr>
          <p:cNvPr id="126980" name="文本框 129028"/>
          <p:cNvSpPr txBox="1"/>
          <p:nvPr/>
        </p:nvSpPr>
        <p:spPr>
          <a:xfrm>
            <a:off x="4284663" y="5516563"/>
            <a:ext cx="644525" cy="366712"/>
          </a:xfrm>
          <a:prstGeom prst="rect">
            <a:avLst/>
          </a:prstGeom>
          <a:noFill/>
          <a:ln w="9525">
            <a:noFill/>
          </a:ln>
        </p:spPr>
        <p:txBody>
          <a:bodyPr anchor="t">
            <a:spAutoFit/>
          </a:bodyPr>
          <a:p>
            <a:r>
              <a:rPr lang="zh-CN" altLang="en-US" dirty="0">
                <a:latin typeface="Arial" panose="020B0604020202020204" pitchFamily="34" charset="0"/>
                <a:ea typeface="宋体" panose="02010600030101010101" pitchFamily="2" charset="-122"/>
              </a:rPr>
              <a:t>远景</a:t>
            </a:r>
            <a:endParaRPr lang="zh-CN" altLang="en-US" dirty="0">
              <a:latin typeface="Arial" panose="020B0604020202020204" pitchFamily="34" charset="0"/>
              <a:ea typeface="宋体" panose="02010600030101010101" pitchFamily="2" charset="-122"/>
            </a:endParaRPr>
          </a:p>
        </p:txBody>
      </p:sp>
      <p:sp>
        <p:nvSpPr>
          <p:cNvPr id="126981" name="文本框 129029"/>
          <p:cNvSpPr txBox="1"/>
          <p:nvPr/>
        </p:nvSpPr>
        <p:spPr>
          <a:xfrm>
            <a:off x="7308850" y="5445125"/>
            <a:ext cx="644525" cy="3667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中景</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Rectangle 2"/>
          <p:cNvSpPr>
            <a:spLocks noGrp="1"/>
          </p:cNvSpPr>
          <p:nvPr>
            <p:ph type="title" idx="4294967295"/>
          </p:nvPr>
        </p:nvSpPr>
        <p:spPr>
          <a:ln/>
        </p:spPr>
        <p:txBody>
          <a:bodyPr wrap="square" lIns="91440" tIns="45720" rIns="91440" bIns="45720" anchor="ctr"/>
          <a:p>
            <a:r>
              <a:rPr lang="en-US" altLang="zh-CN"/>
              <a:t>Vocabulary of Camera Shots</a:t>
            </a:r>
            <a:endParaRPr lang="en-US" altLang="zh-CN" sz="3600"/>
          </a:p>
        </p:txBody>
      </p:sp>
      <p:pic>
        <p:nvPicPr>
          <p:cNvPr id="129026" name="Picture 2"/>
          <p:cNvPicPr>
            <a:picLocks noChangeAspect="1"/>
          </p:cNvPicPr>
          <p:nvPr/>
        </p:nvPicPr>
        <p:blipFill>
          <a:blip r:embed="rId1"/>
          <a:stretch>
            <a:fillRect/>
          </a:stretch>
        </p:blipFill>
        <p:spPr>
          <a:xfrm>
            <a:off x="3003550" y="1628775"/>
            <a:ext cx="2930525" cy="2638425"/>
          </a:xfrm>
          <a:prstGeom prst="rect">
            <a:avLst/>
          </a:prstGeom>
          <a:noFill/>
          <a:ln w="9525">
            <a:noFill/>
          </a:ln>
        </p:spPr>
      </p:pic>
      <p:pic>
        <p:nvPicPr>
          <p:cNvPr id="129027" name="Picture 3"/>
          <p:cNvPicPr>
            <a:picLocks noChangeAspect="1"/>
          </p:cNvPicPr>
          <p:nvPr/>
        </p:nvPicPr>
        <p:blipFill>
          <a:blip r:embed="rId2"/>
          <a:stretch>
            <a:fillRect/>
          </a:stretch>
        </p:blipFill>
        <p:spPr>
          <a:xfrm>
            <a:off x="3276600" y="4365625"/>
            <a:ext cx="1952625" cy="1409700"/>
          </a:xfrm>
          <a:prstGeom prst="rect">
            <a:avLst/>
          </a:prstGeom>
          <a:noFill/>
          <a:ln w="9525">
            <a:noFill/>
          </a:ln>
        </p:spPr>
      </p:pic>
      <p:pic>
        <p:nvPicPr>
          <p:cNvPr id="129028" name="Picture 4"/>
          <p:cNvPicPr>
            <a:picLocks noChangeAspect="1"/>
          </p:cNvPicPr>
          <p:nvPr/>
        </p:nvPicPr>
        <p:blipFill>
          <a:blip r:embed="rId3"/>
          <a:stretch>
            <a:fillRect/>
          </a:stretch>
        </p:blipFill>
        <p:spPr>
          <a:xfrm>
            <a:off x="5867400" y="1628775"/>
            <a:ext cx="2765425" cy="2638425"/>
          </a:xfrm>
          <a:prstGeom prst="rect">
            <a:avLst/>
          </a:prstGeom>
          <a:noFill/>
          <a:ln w="9525">
            <a:noFill/>
          </a:ln>
        </p:spPr>
      </p:pic>
      <p:pic>
        <p:nvPicPr>
          <p:cNvPr id="129029" name="Picture 5"/>
          <p:cNvPicPr>
            <a:picLocks noChangeAspect="1"/>
          </p:cNvPicPr>
          <p:nvPr/>
        </p:nvPicPr>
        <p:blipFill>
          <a:blip r:embed="rId4"/>
          <a:stretch>
            <a:fillRect/>
          </a:stretch>
        </p:blipFill>
        <p:spPr>
          <a:xfrm>
            <a:off x="5934075" y="4429125"/>
            <a:ext cx="2447925" cy="1104900"/>
          </a:xfrm>
          <a:prstGeom prst="rect">
            <a:avLst/>
          </a:prstGeom>
          <a:noFill/>
          <a:ln w="9525">
            <a:noFill/>
          </a:ln>
        </p:spPr>
      </p:pic>
      <p:pic>
        <p:nvPicPr>
          <p:cNvPr id="129030" name="Picture 6"/>
          <p:cNvPicPr>
            <a:picLocks noChangeAspect="1"/>
          </p:cNvPicPr>
          <p:nvPr/>
        </p:nvPicPr>
        <p:blipFill>
          <a:blip r:embed="rId5"/>
          <a:stretch>
            <a:fillRect/>
          </a:stretch>
        </p:blipFill>
        <p:spPr>
          <a:xfrm>
            <a:off x="90488" y="1754188"/>
            <a:ext cx="2806700" cy="2638425"/>
          </a:xfrm>
          <a:prstGeom prst="rect">
            <a:avLst/>
          </a:prstGeom>
          <a:noFill/>
          <a:ln w="9525">
            <a:noFill/>
          </a:ln>
        </p:spPr>
      </p:pic>
      <p:pic>
        <p:nvPicPr>
          <p:cNvPr id="129031" name="Picture 7"/>
          <p:cNvPicPr>
            <a:picLocks noChangeAspect="1"/>
          </p:cNvPicPr>
          <p:nvPr/>
        </p:nvPicPr>
        <p:blipFill>
          <a:blip r:embed="rId6"/>
          <a:stretch>
            <a:fillRect/>
          </a:stretch>
        </p:blipFill>
        <p:spPr>
          <a:xfrm>
            <a:off x="293688" y="4429125"/>
            <a:ext cx="2400300" cy="800100"/>
          </a:xfrm>
          <a:prstGeom prst="rect">
            <a:avLst/>
          </a:prstGeom>
          <a:noFill/>
          <a:ln w="9525">
            <a:noFill/>
          </a:ln>
        </p:spPr>
      </p:pic>
      <p:sp>
        <p:nvSpPr>
          <p:cNvPr id="129032" name="文本框 131081"/>
          <p:cNvSpPr txBox="1"/>
          <p:nvPr/>
        </p:nvSpPr>
        <p:spPr>
          <a:xfrm>
            <a:off x="755650" y="5949950"/>
            <a:ext cx="1104900" cy="3667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过肩镜头</a:t>
            </a:r>
            <a:endParaRPr lang="zh-CN" altLang="en-US" dirty="0">
              <a:latin typeface="Arial" panose="020B0604020202020204" pitchFamily="34" charset="0"/>
              <a:ea typeface="宋体" panose="02010600030101010101" pitchFamily="2" charset="-122"/>
            </a:endParaRPr>
          </a:p>
        </p:txBody>
      </p:sp>
      <p:sp>
        <p:nvSpPr>
          <p:cNvPr id="129033" name="文本框 131082"/>
          <p:cNvSpPr txBox="1"/>
          <p:nvPr/>
        </p:nvSpPr>
        <p:spPr>
          <a:xfrm>
            <a:off x="3995738" y="5876925"/>
            <a:ext cx="874712" cy="3667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主镜头</a:t>
            </a:r>
            <a:endParaRPr lang="zh-CN" altLang="en-US" dirty="0">
              <a:latin typeface="Arial" panose="020B0604020202020204" pitchFamily="34" charset="0"/>
              <a:ea typeface="宋体" panose="02010600030101010101" pitchFamily="2" charset="-122"/>
            </a:endParaRPr>
          </a:p>
        </p:txBody>
      </p:sp>
      <p:sp>
        <p:nvSpPr>
          <p:cNvPr id="129034" name="文本框 131083"/>
          <p:cNvSpPr txBox="1"/>
          <p:nvPr/>
        </p:nvSpPr>
        <p:spPr>
          <a:xfrm>
            <a:off x="7019925" y="5876925"/>
            <a:ext cx="644525" cy="3667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近景</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2"/>
          <p:cNvSpPr>
            <a:spLocks noGrp="1"/>
          </p:cNvSpPr>
          <p:nvPr>
            <p:ph type="title" idx="4294967295"/>
          </p:nvPr>
        </p:nvSpPr>
        <p:spPr>
          <a:ln/>
        </p:spPr>
        <p:txBody>
          <a:bodyPr wrap="square" lIns="91440" tIns="45720" rIns="91440" bIns="45720" anchor="ctr"/>
          <a:p>
            <a:r>
              <a:rPr lang="en-US" altLang="zh-CN"/>
              <a:t>1. Outline storyboard frames</a:t>
            </a:r>
            <a:endParaRPr lang="en-US" altLang="zh-CN" sz="3600"/>
          </a:p>
        </p:txBody>
      </p:sp>
      <p:sp>
        <p:nvSpPr>
          <p:cNvPr id="131074" name="Content Placeholder 4"/>
          <p:cNvSpPr>
            <a:spLocks noGrp="1"/>
          </p:cNvSpPr>
          <p:nvPr>
            <p:ph idx="4294967295"/>
          </p:nvPr>
        </p:nvSpPr>
        <p:spPr>
          <a:xfrm>
            <a:off x="395288" y="1700213"/>
            <a:ext cx="8748712" cy="1873250"/>
          </a:xfrm>
          <a:ln/>
        </p:spPr>
        <p:txBody>
          <a:bodyPr wrap="square" lIns="91440" tIns="45720" rIns="91440" bIns="45720" anchor="t"/>
          <a:p>
            <a:pPr marL="0" indent="0"/>
            <a:r>
              <a:rPr lang="en-CA" altLang="zh-CN"/>
              <a:t>5 boxes often suffice to illustrate one scenario</a:t>
            </a:r>
            <a:endParaRPr lang="en-US" altLang="zh-CN"/>
          </a:p>
        </p:txBody>
      </p:sp>
      <p:pic>
        <p:nvPicPr>
          <p:cNvPr id="131075" name="Picture 2"/>
          <p:cNvPicPr>
            <a:picLocks noChangeAspect="1"/>
          </p:cNvPicPr>
          <p:nvPr/>
        </p:nvPicPr>
        <p:blipFill>
          <a:blip r:embed="rId1"/>
          <a:stretch>
            <a:fillRect/>
          </a:stretch>
        </p:blipFill>
        <p:spPr>
          <a:xfrm>
            <a:off x="684213" y="3644900"/>
            <a:ext cx="7604125" cy="179387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2"/>
          <p:cNvSpPr>
            <a:spLocks noGrp="1"/>
          </p:cNvSpPr>
          <p:nvPr>
            <p:ph type="title" idx="4294967295"/>
          </p:nvPr>
        </p:nvSpPr>
        <p:spPr>
          <a:ln/>
        </p:spPr>
        <p:txBody>
          <a:bodyPr wrap="square" lIns="91440" tIns="45720" rIns="91440" bIns="45720" anchor="ctr"/>
          <a:p>
            <a:r>
              <a:rPr lang="en-US" altLang="zh-CN"/>
              <a:t>2. Develop the Storyline</a:t>
            </a:r>
            <a:endParaRPr lang="en-US" altLang="zh-CN" sz="3600"/>
          </a:p>
        </p:txBody>
      </p:sp>
      <p:sp>
        <p:nvSpPr>
          <p:cNvPr id="133122" name="Content Placeholder 4"/>
          <p:cNvSpPr>
            <a:spLocks noGrp="1"/>
          </p:cNvSpPr>
          <p:nvPr>
            <p:ph idx="4294967295"/>
          </p:nvPr>
        </p:nvSpPr>
        <p:spPr>
          <a:xfrm>
            <a:off x="588963" y="3644900"/>
            <a:ext cx="8426450" cy="2806700"/>
          </a:xfrm>
          <a:ln/>
        </p:spPr>
        <p:txBody>
          <a:bodyPr wrap="square" lIns="91440" tIns="45720" rIns="91440" bIns="45720" anchor="t"/>
          <a:p>
            <a:pPr marL="0" indent="0"/>
            <a:r>
              <a:rPr lang="en-CA" altLang="zh-CN" sz="2400"/>
              <a:t>Where does the interaction take place?</a:t>
            </a:r>
            <a:endParaRPr lang="en-CA" altLang="zh-CN" sz="2400"/>
          </a:p>
          <a:p>
            <a:pPr marL="0" indent="0"/>
            <a:r>
              <a:rPr lang="en-CA" altLang="zh-CN" sz="2400"/>
              <a:t>What is the problem?</a:t>
            </a:r>
            <a:endParaRPr lang="en-CA" altLang="zh-CN" sz="2400"/>
          </a:p>
          <a:p>
            <a:pPr marL="0" indent="0"/>
            <a:r>
              <a:rPr lang="en-CA" altLang="zh-CN" sz="2400"/>
              <a:t>What is the task a person is trying to do?</a:t>
            </a:r>
            <a:endParaRPr lang="en-CA" altLang="zh-CN" sz="2400"/>
          </a:p>
          <a:p>
            <a:pPr marL="0" indent="0"/>
            <a:r>
              <a:rPr lang="en-CA" altLang="zh-CN" sz="2400"/>
              <a:t>Which people are present / what are their actions?</a:t>
            </a:r>
            <a:endParaRPr lang="en-CA" altLang="zh-CN" sz="2400"/>
          </a:p>
          <a:p>
            <a:pPr marL="0" indent="0"/>
            <a:r>
              <a:rPr lang="en-CA" altLang="zh-CN" sz="2400"/>
              <a:t>What objects/devices do they use?</a:t>
            </a:r>
            <a:endParaRPr lang="en-CA" altLang="zh-CN" sz="2400"/>
          </a:p>
          <a:p>
            <a:pPr marL="0" indent="0"/>
            <a:r>
              <a:rPr lang="en-CA" altLang="zh-CN" sz="2400"/>
              <a:t>What are the input / outputs?</a:t>
            </a:r>
            <a:endParaRPr lang="en-CA" altLang="zh-CN" sz="2400"/>
          </a:p>
          <a:p>
            <a:pPr marL="0" indent="0"/>
            <a:r>
              <a:rPr lang="en-CA" altLang="zh-CN" sz="2400"/>
              <a:t>How do their actions solve the problem?</a:t>
            </a:r>
            <a:endParaRPr lang="en-US" altLang="zh-CN"/>
          </a:p>
        </p:txBody>
      </p:sp>
      <p:pic>
        <p:nvPicPr>
          <p:cNvPr id="133123" name="Picture 2"/>
          <p:cNvPicPr>
            <a:picLocks noChangeAspect="1"/>
          </p:cNvPicPr>
          <p:nvPr/>
        </p:nvPicPr>
        <p:blipFill>
          <a:blip r:embed="rId1"/>
          <a:stretch>
            <a:fillRect/>
          </a:stretch>
        </p:blipFill>
        <p:spPr>
          <a:xfrm>
            <a:off x="611188" y="1557338"/>
            <a:ext cx="7921625" cy="1963737"/>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Rectangle 2"/>
          <p:cNvSpPr>
            <a:spLocks noGrp="1"/>
          </p:cNvSpPr>
          <p:nvPr>
            <p:ph type="title" idx="4294967295"/>
          </p:nvPr>
        </p:nvSpPr>
        <p:spPr>
          <a:ln/>
        </p:spPr>
        <p:txBody>
          <a:bodyPr wrap="square" lIns="91440" tIns="45720" rIns="91440" bIns="45720" anchor="ctr"/>
          <a:p>
            <a:r>
              <a:rPr lang="en-US" altLang="zh-CN"/>
              <a:t>2. Develop the Storyline</a:t>
            </a:r>
            <a:endParaRPr lang="en-US" altLang="zh-CN" sz="3600"/>
          </a:p>
        </p:txBody>
      </p:sp>
      <p:sp>
        <p:nvSpPr>
          <p:cNvPr id="135170" name="Content Placeholder 4"/>
          <p:cNvSpPr>
            <a:spLocks noGrp="1"/>
          </p:cNvSpPr>
          <p:nvPr>
            <p:ph idx="4294967295"/>
          </p:nvPr>
        </p:nvSpPr>
        <p:spPr>
          <a:xfrm>
            <a:off x="611188" y="4040188"/>
            <a:ext cx="1597025" cy="1168400"/>
          </a:xfrm>
          <a:ln/>
        </p:spPr>
        <p:txBody>
          <a:bodyPr wrap="square" lIns="91440" tIns="45720" rIns="91440" bIns="45720" anchor="t"/>
          <a:p>
            <a:pPr marL="0" indent="0">
              <a:buNone/>
            </a:pPr>
            <a:r>
              <a:rPr lang="en-CA" altLang="zh-CN" sz="1800" b="0">
                <a:solidFill>
                  <a:srgbClr val="000066"/>
                </a:solidFill>
                <a:latin typeface="Verdana" panose="020B0604030504040204" pitchFamily="34" charset="0"/>
              </a:rPr>
              <a:t>establishing shot</a:t>
            </a:r>
            <a:endParaRPr lang="en-CA" altLang="zh-CN" sz="1800" b="0">
              <a:solidFill>
                <a:srgbClr val="000066"/>
              </a:solidFill>
              <a:latin typeface="Verdana" panose="020B0604030504040204" pitchFamily="34" charset="0"/>
            </a:endParaRPr>
          </a:p>
        </p:txBody>
      </p:sp>
      <p:pic>
        <p:nvPicPr>
          <p:cNvPr id="135171" name="Picture 2"/>
          <p:cNvPicPr>
            <a:picLocks noChangeAspect="1"/>
          </p:cNvPicPr>
          <p:nvPr/>
        </p:nvPicPr>
        <p:blipFill>
          <a:blip r:embed="rId1"/>
          <a:stretch>
            <a:fillRect/>
          </a:stretch>
        </p:blipFill>
        <p:spPr>
          <a:xfrm>
            <a:off x="611188" y="2041525"/>
            <a:ext cx="7921625" cy="1963738"/>
          </a:xfrm>
          <a:prstGeom prst="rect">
            <a:avLst/>
          </a:prstGeom>
          <a:noFill/>
          <a:ln w="9525">
            <a:noFill/>
          </a:ln>
        </p:spPr>
      </p:pic>
      <p:sp>
        <p:nvSpPr>
          <p:cNvPr id="135172" name="Content Placeholder 4"/>
          <p:cNvSpPr txBox="1"/>
          <p:nvPr/>
        </p:nvSpPr>
        <p:spPr>
          <a:xfrm>
            <a:off x="2627313" y="4005263"/>
            <a:ext cx="4362450" cy="1223962"/>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story develops to climax</a:t>
            </a:r>
            <a:endParaRPr lang="en-CA" altLang="zh-CN">
              <a:solidFill>
                <a:srgbClr val="000066"/>
              </a:solidFill>
              <a:latin typeface="Verdana" panose="020B0604030504040204" pitchFamily="34" charset="0"/>
              <a:ea typeface="宋体" panose="02010600030101010101" pitchFamily="2" charset="-122"/>
            </a:endParaRPr>
          </a:p>
        </p:txBody>
      </p:sp>
      <p:sp>
        <p:nvSpPr>
          <p:cNvPr id="135173" name="Content Placeholder 4"/>
          <p:cNvSpPr txBox="1"/>
          <p:nvPr/>
        </p:nvSpPr>
        <p:spPr>
          <a:xfrm>
            <a:off x="6732588" y="3995738"/>
            <a:ext cx="1606550" cy="1223962"/>
          </a:xfrm>
          <a:prstGeom prst="rect">
            <a:avLst/>
          </a:prstGeom>
          <a:noFill/>
          <a:ln w="9525">
            <a:noFill/>
          </a:ln>
        </p:spPr>
        <p:txBody>
          <a:bodyPr anchor="t"/>
          <a:p>
            <a:pPr eaLnBrk="0" hangingPunct="0">
              <a:spcBef>
                <a:spcPct val="20000"/>
              </a:spcBef>
            </a:pPr>
            <a:r>
              <a:rPr lang="en-CA" altLang="zh-CN">
                <a:solidFill>
                  <a:srgbClr val="000066"/>
                </a:solidFill>
                <a:latin typeface="Verdana" panose="020B0604030504040204" pitchFamily="34" charset="0"/>
                <a:ea typeface="宋体" panose="02010600030101010101" pitchFamily="2" charset="-122"/>
              </a:rPr>
              <a:t>conclusion</a:t>
            </a:r>
            <a:endParaRPr lang="en-CA" altLang="zh-CN">
              <a:solidFill>
                <a:srgbClr val="000066"/>
              </a:solidFill>
              <a:latin typeface="Verdana" panose="020B0604030504040204" pitchFamily="34" charset="0"/>
              <a:ea typeface="宋体" panose="02010600030101010101" pitchFamily="2" charset="-122"/>
            </a:endParaRPr>
          </a:p>
        </p:txBody>
      </p:sp>
    </p:spTree>
  </p:cSld>
  <p:clrMapOvr>
    <a:masterClrMapping/>
  </p:clrMapOvr>
</p:sld>
</file>

<file path=ppt/theme/theme1.xml><?xml version="1.0" encoding="utf-8"?>
<a:theme xmlns:a="http://schemas.openxmlformats.org/drawingml/2006/main" name="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vel">
  <a:themeElements>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fontScheme name="">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99FF99"/>
        </a:dk2>
        <a:lt2>
          <a:srgbClr val="006699"/>
        </a:lt2>
        <a:accent1>
          <a:srgbClr val="00CC99"/>
        </a:accent1>
        <a:accent2>
          <a:srgbClr val="009999"/>
        </a:accent2>
        <a:accent3>
          <a:srgbClr val="AAAAAA"/>
        </a:accent3>
        <a:accent4>
          <a:srgbClr val="DCDCDC"/>
        </a:accent4>
        <a:accent5>
          <a:srgbClr val="AAE2CA"/>
        </a:accent5>
        <a:accent6>
          <a:srgbClr val="008989"/>
        </a:accent6>
        <a:hlink>
          <a:srgbClr val="0066FF"/>
        </a:hlink>
        <a:folHlink>
          <a:srgbClr val="989CBA"/>
        </a:folHlink>
      </a:clrScheme>
      <a:clrMap bg1="lt1" tx1="dk1" bg2="lt2" tx2="dk2" accent1="accent1" accent2="accent2" accent3="accent3" accent4="accent4" accent5="accent5" accent6="accent6" hlink="hlink" folHlink="folHlink"/>
    </a:extraClrScheme>
    <a:extraClrScheme>
      <a:clrScheme name="">
        <a:dk1>
          <a:srgbClr val="FFFFFF"/>
        </a:dk1>
        <a:lt1>
          <a:srgbClr val="5C271E"/>
        </a:lt1>
        <a:dk2>
          <a:srgbClr val="FFDD89"/>
        </a:dk2>
        <a:lt2>
          <a:srgbClr val="808000"/>
        </a:lt2>
        <a:accent1>
          <a:srgbClr val="CC6600"/>
        </a:accent1>
        <a:accent2>
          <a:srgbClr val="CC9900"/>
        </a:accent2>
        <a:accent3>
          <a:srgbClr val="B6ABAA"/>
        </a:accent3>
        <a:accent4>
          <a:srgbClr val="DCDCDC"/>
        </a:accent4>
        <a:accent5>
          <a:srgbClr val="E2B9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CC9900"/>
        </a:dk2>
        <a:lt2>
          <a:srgbClr val="763B00"/>
        </a:lt2>
        <a:accent1>
          <a:srgbClr val="FFCC00"/>
        </a:accent1>
        <a:accent2>
          <a:srgbClr val="CC3300"/>
        </a:accent2>
        <a:accent3>
          <a:srgbClr val="ADAAAA"/>
        </a:accent3>
        <a:accent4>
          <a:srgbClr val="DCDCDC"/>
        </a:accent4>
        <a:accent5>
          <a:srgbClr val="FFE2AA"/>
        </a:accent5>
        <a:accent6>
          <a:srgbClr val="B72D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FFFFFF"/>
        </a:dk1>
        <a:lt1>
          <a:srgbClr val="51255D"/>
        </a:lt1>
        <a:dk2>
          <a:srgbClr val="FFFFCC"/>
        </a:dk2>
        <a:lt2>
          <a:srgbClr val="6D3696"/>
        </a:lt2>
        <a:accent1>
          <a:srgbClr val="666699"/>
        </a:accent1>
        <a:accent2>
          <a:srgbClr val="800080"/>
        </a:accent2>
        <a:accent3>
          <a:srgbClr val="B3ABB6"/>
        </a:accent3>
        <a:accent4>
          <a:srgbClr val="DCDCDC"/>
        </a:accent4>
        <a:accent5>
          <a:srgbClr val="B9B9CA"/>
        </a:accent5>
        <a:accent6>
          <a:srgbClr val="720072"/>
        </a:accent6>
        <a:hlink>
          <a:srgbClr val="CCCC00"/>
        </a:hlink>
        <a:folHlink>
          <a:srgbClr val="A3A274"/>
        </a:folHlink>
      </a:clrScheme>
      <a:clrMap bg1="lt1" tx1="dk1" bg2="lt2" tx2="dk2" accent1="accent1" accent2="accent2" accent3="accent3" accent4="accent4" accent5="accent5" accent6="accent6" hlink="hlink" folHlink="folHlink"/>
    </a:extraClrScheme>
    <a:extraClrScheme>
      <a:clrScheme name="">
        <a:dk1>
          <a:srgbClr val="FFFFFF"/>
        </a:dk1>
        <a:lt1>
          <a:srgbClr val="4A553B"/>
        </a:lt1>
        <a:dk2>
          <a:srgbClr val="FFBF1F"/>
        </a:dk2>
        <a:lt2>
          <a:srgbClr val="CC6600"/>
        </a:lt2>
        <a:accent1>
          <a:srgbClr val="FFCC00"/>
        </a:accent1>
        <a:accent2>
          <a:srgbClr val="CC9900"/>
        </a:accent2>
        <a:accent3>
          <a:srgbClr val="B2B4AF"/>
        </a:accent3>
        <a:accent4>
          <a:srgbClr val="DCDCDC"/>
        </a:accent4>
        <a:accent5>
          <a:srgbClr val="FFE2AA"/>
        </a:accent5>
        <a:accent6>
          <a:srgbClr val="B78900"/>
        </a:accent6>
        <a:hlink>
          <a:srgbClr val="669900"/>
        </a:hlink>
        <a:folHlink>
          <a:srgbClr val="A3A274"/>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5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75B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7B75B"/>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FF0000"/>
        </a:dk2>
        <a:lt2>
          <a:srgbClr val="0000FF"/>
        </a:lt2>
        <a:accent1>
          <a:srgbClr val="99CCFF"/>
        </a:accent1>
        <a:accent2>
          <a:srgbClr val="33CC33"/>
        </a:accent2>
        <a:accent3>
          <a:srgbClr val="FFFFFF"/>
        </a:accent3>
        <a:accent4>
          <a:srgbClr val="000000"/>
        </a:accent4>
        <a:accent5>
          <a:srgbClr val="CAE2FF"/>
        </a:accent5>
        <a:accent6>
          <a:srgbClr val="2DB72D"/>
        </a:accent6>
        <a:hlink>
          <a:srgbClr val="FF00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0</TotalTime>
  <Words>21489</Words>
  <Application>WPS 演示</Application>
  <PresentationFormat>在屏幕上显示</PresentationFormat>
  <Paragraphs>801</Paragraphs>
  <Slides>133</Slides>
  <Notes>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133</vt:i4>
      </vt:variant>
    </vt:vector>
  </HeadingPairs>
  <TitlesOfParts>
    <vt:vector size="153" baseType="lpstr">
      <vt:lpstr>Arial</vt:lpstr>
      <vt:lpstr>宋体</vt:lpstr>
      <vt:lpstr>Wingdings</vt:lpstr>
      <vt:lpstr>Times New Roman</vt:lpstr>
      <vt:lpstr>Verdana</vt:lpstr>
      <vt:lpstr>Impact</vt:lpstr>
      <vt:lpstr>Trebuchet MS</vt:lpstr>
      <vt:lpstr>Comic Sans MS</vt:lpstr>
      <vt:lpstr>微软雅黑</vt:lpstr>
      <vt:lpstr>Arial Unicode MS</vt:lpstr>
      <vt:lpstr>Gill Sans</vt:lpstr>
      <vt:lpstr>Segoe Print</vt:lpstr>
      <vt:lpstr>MS PGothic</vt:lpstr>
      <vt:lpstr>ヒラギノ角ゴ ProN W3</vt:lpstr>
      <vt:lpstr>Yu Gothic</vt:lpstr>
      <vt:lpstr>Gill Sans MT</vt:lpstr>
      <vt:lpstr>MS Mincho</vt:lpstr>
      <vt:lpstr>Level</vt:lpstr>
      <vt:lpstr>1_Level</vt:lpstr>
      <vt:lpstr>SmartDraw.2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family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wcnyjb</dc:creator>
  <cp:lastModifiedBy>hmmwcn</cp:lastModifiedBy>
  <cp:revision>175</cp:revision>
  <dcterms:created xsi:type="dcterms:W3CDTF">2007-08-27T00:57:41Z</dcterms:created>
  <dcterms:modified xsi:type="dcterms:W3CDTF">2020-02-17T12:31:15Z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